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75" r:id="rId8"/>
    <p:sldId id="266" r:id="rId9"/>
    <p:sldId id="265" r:id="rId10"/>
    <p:sldId id="267" r:id="rId11"/>
    <p:sldId id="268" r:id="rId12"/>
    <p:sldId id="274" r:id="rId13"/>
    <p:sldId id="271" r:id="rId14"/>
    <p:sldId id="263" r:id="rId15"/>
    <p:sldId id="272" r:id="rId16"/>
    <p:sldId id="273" r:id="rId17"/>
    <p:sldId id="269" r:id="rId18"/>
    <p:sldId id="270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3073"/>
  </p:normalViewPr>
  <p:slideViewPr>
    <p:cSldViewPr snapToGrid="0" snapToObjects="1">
      <p:cViewPr varScale="1">
        <p:scale>
          <a:sx n="101" d="100"/>
          <a:sy n="101" d="100"/>
        </p:scale>
        <p:origin x="7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83335F-89D3-412D-8811-CF1192180F8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C6D14D8-9141-4356-9F77-8535E8A1C1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Project objectives</a:t>
          </a:r>
        </a:p>
      </dgm:t>
    </dgm:pt>
    <dgm:pt modelId="{383D4079-0B71-4630-B74C-1E8C488B0B8C}" type="parTrans" cxnId="{1B2D0074-225F-4D78-8B8D-79B9388819FA}">
      <dgm:prSet/>
      <dgm:spPr/>
      <dgm:t>
        <a:bodyPr/>
        <a:lstStyle/>
        <a:p>
          <a:endParaRPr lang="en-US"/>
        </a:p>
      </dgm:t>
    </dgm:pt>
    <dgm:pt modelId="{4E74BBFC-2341-4418-BA70-FB87EE5F15D3}" type="sibTrans" cxnId="{1B2D0074-225F-4D78-8B8D-79B9388819FA}">
      <dgm:prSet/>
      <dgm:spPr/>
      <dgm:t>
        <a:bodyPr/>
        <a:lstStyle/>
        <a:p>
          <a:endParaRPr lang="en-US"/>
        </a:p>
      </dgm:t>
    </dgm:pt>
    <dgm:pt modelId="{4BB45967-F51D-4138-8CDA-224A28543D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Summary of project results &amp; benefits of the system</a:t>
          </a:r>
        </a:p>
      </dgm:t>
    </dgm:pt>
    <dgm:pt modelId="{B6312A32-08FF-44DD-9EE5-0D9C1F3DADCB}" type="parTrans" cxnId="{A9A41072-D10B-40DD-9A6F-64AAB002D672}">
      <dgm:prSet/>
      <dgm:spPr/>
      <dgm:t>
        <a:bodyPr/>
        <a:lstStyle/>
        <a:p>
          <a:endParaRPr lang="en-US"/>
        </a:p>
      </dgm:t>
    </dgm:pt>
    <dgm:pt modelId="{17B795A5-6FEB-4290-B04B-10FB42804FCE}" type="sibTrans" cxnId="{A9A41072-D10B-40DD-9A6F-64AAB002D672}">
      <dgm:prSet/>
      <dgm:spPr/>
      <dgm:t>
        <a:bodyPr/>
        <a:lstStyle/>
        <a:p>
          <a:endParaRPr lang="en-US"/>
        </a:p>
      </dgm:t>
    </dgm:pt>
    <dgm:pt modelId="{8F72B9B2-4356-4D15-B12A-2679910998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Project assessment</a:t>
          </a:r>
        </a:p>
      </dgm:t>
    </dgm:pt>
    <dgm:pt modelId="{DFB2D340-F7EA-44D5-AAA1-CCD8EA6D980B}" type="parTrans" cxnId="{CCDB3B71-68CD-4D10-ACF3-D4C122FF5658}">
      <dgm:prSet/>
      <dgm:spPr/>
      <dgm:t>
        <a:bodyPr/>
        <a:lstStyle/>
        <a:p>
          <a:endParaRPr lang="en-US"/>
        </a:p>
      </dgm:t>
    </dgm:pt>
    <dgm:pt modelId="{34B138C6-FC91-4903-A8D0-9DB6A9E531E3}" type="sibTrans" cxnId="{CCDB3B71-68CD-4D10-ACF3-D4C122FF5658}">
      <dgm:prSet/>
      <dgm:spPr/>
      <dgm:t>
        <a:bodyPr/>
        <a:lstStyle/>
        <a:p>
          <a:endParaRPr lang="en-US"/>
        </a:p>
      </dgm:t>
    </dgm:pt>
    <dgm:pt modelId="{D97E00C8-E7F4-4DDA-B200-7E255B9DF5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Lessons learned</a:t>
          </a:r>
        </a:p>
      </dgm:t>
    </dgm:pt>
    <dgm:pt modelId="{A631B47D-829E-4F53-840D-26286F278199}" type="parTrans" cxnId="{D14D844D-F3E3-49C6-8936-6141D85DF47F}">
      <dgm:prSet/>
      <dgm:spPr/>
      <dgm:t>
        <a:bodyPr/>
        <a:lstStyle/>
        <a:p>
          <a:endParaRPr lang="en-US"/>
        </a:p>
      </dgm:t>
    </dgm:pt>
    <dgm:pt modelId="{727CEC98-1191-448E-9F89-45E290838CCA}" type="sibTrans" cxnId="{D14D844D-F3E3-49C6-8936-6141D85DF47F}">
      <dgm:prSet/>
      <dgm:spPr/>
      <dgm:t>
        <a:bodyPr/>
        <a:lstStyle/>
        <a:p>
          <a:endParaRPr lang="en-US"/>
        </a:p>
      </dgm:t>
    </dgm:pt>
    <dgm:pt modelId="{D409909A-8498-49D8-ABCB-EBC292A870DD}" type="pres">
      <dgm:prSet presAssocID="{6B83335F-89D3-412D-8811-CF1192180F84}" presName="root" presStyleCnt="0">
        <dgm:presLayoutVars>
          <dgm:dir/>
          <dgm:resizeHandles val="exact"/>
        </dgm:presLayoutVars>
      </dgm:prSet>
      <dgm:spPr/>
    </dgm:pt>
    <dgm:pt modelId="{654ACFC4-02CE-4FC6-BE8F-9F0030777E3F}" type="pres">
      <dgm:prSet presAssocID="{DC6D14D8-9141-4356-9F77-8535E8A1C194}" presName="compNode" presStyleCnt="0"/>
      <dgm:spPr/>
    </dgm:pt>
    <dgm:pt modelId="{E7CF4F7A-9F10-41CF-AE8C-9ABCF4F29AC5}" type="pres">
      <dgm:prSet presAssocID="{DC6D14D8-9141-4356-9F77-8535E8A1C194}" presName="iconBgRect" presStyleLbl="bgShp" presStyleIdx="0" presStyleCnt="4"/>
      <dgm:spPr/>
    </dgm:pt>
    <dgm:pt modelId="{3B4E8EB9-91ED-4BA0-9CD5-D1C3A24522F9}" type="pres">
      <dgm:prSet presAssocID="{DC6D14D8-9141-4356-9F77-8535E8A1C1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A95DA53-7A64-4950-98F8-819A43335CAD}" type="pres">
      <dgm:prSet presAssocID="{DC6D14D8-9141-4356-9F77-8535E8A1C194}" presName="spaceRect" presStyleCnt="0"/>
      <dgm:spPr/>
    </dgm:pt>
    <dgm:pt modelId="{79D7EA53-464B-4021-A305-6BAE18AF0191}" type="pres">
      <dgm:prSet presAssocID="{DC6D14D8-9141-4356-9F77-8535E8A1C194}" presName="textRect" presStyleLbl="revTx" presStyleIdx="0" presStyleCnt="4">
        <dgm:presLayoutVars>
          <dgm:chMax val="1"/>
          <dgm:chPref val="1"/>
        </dgm:presLayoutVars>
      </dgm:prSet>
      <dgm:spPr/>
    </dgm:pt>
    <dgm:pt modelId="{7D5EBED5-E358-4445-BF51-171DB76EADE7}" type="pres">
      <dgm:prSet presAssocID="{4E74BBFC-2341-4418-BA70-FB87EE5F15D3}" presName="sibTrans" presStyleCnt="0"/>
      <dgm:spPr/>
    </dgm:pt>
    <dgm:pt modelId="{30DB0B93-F63C-478F-8BB1-BEA3349EB7C5}" type="pres">
      <dgm:prSet presAssocID="{4BB45967-F51D-4138-8CDA-224A28543D4C}" presName="compNode" presStyleCnt="0"/>
      <dgm:spPr/>
    </dgm:pt>
    <dgm:pt modelId="{1561085E-C871-4BA9-96A7-F48A2CFCDD9F}" type="pres">
      <dgm:prSet presAssocID="{4BB45967-F51D-4138-8CDA-224A28543D4C}" presName="iconBgRect" presStyleLbl="bgShp" presStyleIdx="1" presStyleCnt="4"/>
      <dgm:spPr/>
    </dgm:pt>
    <dgm:pt modelId="{8FB70BAE-FEB3-4AFD-B278-D4C31F757F55}" type="pres">
      <dgm:prSet presAssocID="{4BB45967-F51D-4138-8CDA-224A28543D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A993FE03-F007-4D72-BCBF-D3DA0B6D0C6E}" type="pres">
      <dgm:prSet presAssocID="{4BB45967-F51D-4138-8CDA-224A28543D4C}" presName="spaceRect" presStyleCnt="0"/>
      <dgm:spPr/>
    </dgm:pt>
    <dgm:pt modelId="{F73FC6F9-785C-4519-B2A5-3900F6A68949}" type="pres">
      <dgm:prSet presAssocID="{4BB45967-F51D-4138-8CDA-224A28543D4C}" presName="textRect" presStyleLbl="revTx" presStyleIdx="1" presStyleCnt="4">
        <dgm:presLayoutVars>
          <dgm:chMax val="1"/>
          <dgm:chPref val="1"/>
        </dgm:presLayoutVars>
      </dgm:prSet>
      <dgm:spPr/>
    </dgm:pt>
    <dgm:pt modelId="{EE48D08A-6AC8-4D3B-83A9-FE400CBF3535}" type="pres">
      <dgm:prSet presAssocID="{17B795A5-6FEB-4290-B04B-10FB42804FCE}" presName="sibTrans" presStyleCnt="0"/>
      <dgm:spPr/>
    </dgm:pt>
    <dgm:pt modelId="{48F9165A-C5AF-4A44-9B92-9867E44722B2}" type="pres">
      <dgm:prSet presAssocID="{8F72B9B2-4356-4D15-B12A-2679910998C7}" presName="compNode" presStyleCnt="0"/>
      <dgm:spPr/>
    </dgm:pt>
    <dgm:pt modelId="{289B7D78-87F5-4739-B63B-4556BA3990FA}" type="pres">
      <dgm:prSet presAssocID="{8F72B9B2-4356-4D15-B12A-2679910998C7}" presName="iconBgRect" presStyleLbl="bgShp" presStyleIdx="2" presStyleCnt="4"/>
      <dgm:spPr/>
    </dgm:pt>
    <dgm:pt modelId="{856DD39E-E346-42F8-92CA-74E48715F2C6}" type="pres">
      <dgm:prSet presAssocID="{8F72B9B2-4356-4D15-B12A-2679910998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2C31275B-0C8C-46D3-AEFA-47810982DDDB}" type="pres">
      <dgm:prSet presAssocID="{8F72B9B2-4356-4D15-B12A-2679910998C7}" presName="spaceRect" presStyleCnt="0"/>
      <dgm:spPr/>
    </dgm:pt>
    <dgm:pt modelId="{238DADD1-9395-4D7A-8196-78F66EC636BF}" type="pres">
      <dgm:prSet presAssocID="{8F72B9B2-4356-4D15-B12A-2679910998C7}" presName="textRect" presStyleLbl="revTx" presStyleIdx="2" presStyleCnt="4">
        <dgm:presLayoutVars>
          <dgm:chMax val="1"/>
          <dgm:chPref val="1"/>
        </dgm:presLayoutVars>
      </dgm:prSet>
      <dgm:spPr/>
    </dgm:pt>
    <dgm:pt modelId="{A046C5BC-B796-486E-9A09-01C9A372DCC4}" type="pres">
      <dgm:prSet presAssocID="{34B138C6-FC91-4903-A8D0-9DB6A9E531E3}" presName="sibTrans" presStyleCnt="0"/>
      <dgm:spPr/>
    </dgm:pt>
    <dgm:pt modelId="{5F54195D-99CA-488E-BD56-D995BE7DBA0E}" type="pres">
      <dgm:prSet presAssocID="{D97E00C8-E7F4-4DDA-B200-7E255B9DF503}" presName="compNode" presStyleCnt="0"/>
      <dgm:spPr/>
    </dgm:pt>
    <dgm:pt modelId="{B3437482-BF38-4811-B740-68D67D751FBA}" type="pres">
      <dgm:prSet presAssocID="{D97E00C8-E7F4-4DDA-B200-7E255B9DF503}" presName="iconBgRect" presStyleLbl="bgShp" presStyleIdx="3" presStyleCnt="4"/>
      <dgm:spPr/>
    </dgm:pt>
    <dgm:pt modelId="{2F0979A4-4ED6-4B32-972F-47500CDCBAE4}" type="pres">
      <dgm:prSet presAssocID="{D97E00C8-E7F4-4DDA-B200-7E255B9DF50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6359E6E-6286-4CC9-BC12-E978ED4FF897}" type="pres">
      <dgm:prSet presAssocID="{D97E00C8-E7F4-4DDA-B200-7E255B9DF503}" presName="spaceRect" presStyleCnt="0"/>
      <dgm:spPr/>
    </dgm:pt>
    <dgm:pt modelId="{B557A002-B586-452B-982C-C972F529B98A}" type="pres">
      <dgm:prSet presAssocID="{D97E00C8-E7F4-4DDA-B200-7E255B9DF50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F0C726-2119-2D48-86B5-24789DF8ACC9}" type="presOf" srcId="{DC6D14D8-9141-4356-9F77-8535E8A1C194}" destId="{79D7EA53-464B-4021-A305-6BAE18AF0191}" srcOrd="0" destOrd="0" presId="urn:microsoft.com/office/officeart/2018/5/layout/IconCircleLabelList"/>
    <dgm:cxn modelId="{D14D844D-F3E3-49C6-8936-6141D85DF47F}" srcId="{6B83335F-89D3-412D-8811-CF1192180F84}" destId="{D97E00C8-E7F4-4DDA-B200-7E255B9DF503}" srcOrd="3" destOrd="0" parTransId="{A631B47D-829E-4F53-840D-26286F278199}" sibTransId="{727CEC98-1191-448E-9F89-45E290838CCA}"/>
    <dgm:cxn modelId="{C1D32170-F56F-B64B-BA31-F021D92F1BA2}" type="presOf" srcId="{D97E00C8-E7F4-4DDA-B200-7E255B9DF503}" destId="{B557A002-B586-452B-982C-C972F529B98A}" srcOrd="0" destOrd="0" presId="urn:microsoft.com/office/officeart/2018/5/layout/IconCircleLabelList"/>
    <dgm:cxn modelId="{638C2A70-AFB0-5E48-8A67-25849CC4CE3C}" type="presOf" srcId="{6B83335F-89D3-412D-8811-CF1192180F84}" destId="{D409909A-8498-49D8-ABCB-EBC292A870DD}" srcOrd="0" destOrd="0" presId="urn:microsoft.com/office/officeart/2018/5/layout/IconCircleLabelList"/>
    <dgm:cxn modelId="{CCDB3B71-68CD-4D10-ACF3-D4C122FF5658}" srcId="{6B83335F-89D3-412D-8811-CF1192180F84}" destId="{8F72B9B2-4356-4D15-B12A-2679910998C7}" srcOrd="2" destOrd="0" parTransId="{DFB2D340-F7EA-44D5-AAA1-CCD8EA6D980B}" sibTransId="{34B138C6-FC91-4903-A8D0-9DB6A9E531E3}"/>
    <dgm:cxn modelId="{A9A41072-D10B-40DD-9A6F-64AAB002D672}" srcId="{6B83335F-89D3-412D-8811-CF1192180F84}" destId="{4BB45967-F51D-4138-8CDA-224A28543D4C}" srcOrd="1" destOrd="0" parTransId="{B6312A32-08FF-44DD-9EE5-0D9C1F3DADCB}" sibTransId="{17B795A5-6FEB-4290-B04B-10FB42804FCE}"/>
    <dgm:cxn modelId="{1B2D0074-225F-4D78-8B8D-79B9388819FA}" srcId="{6B83335F-89D3-412D-8811-CF1192180F84}" destId="{DC6D14D8-9141-4356-9F77-8535E8A1C194}" srcOrd="0" destOrd="0" parTransId="{383D4079-0B71-4630-B74C-1E8C488B0B8C}" sibTransId="{4E74BBFC-2341-4418-BA70-FB87EE5F15D3}"/>
    <dgm:cxn modelId="{4AB02F87-54D0-C841-9CD1-E1DECCAD7AB3}" type="presOf" srcId="{4BB45967-F51D-4138-8CDA-224A28543D4C}" destId="{F73FC6F9-785C-4519-B2A5-3900F6A68949}" srcOrd="0" destOrd="0" presId="urn:microsoft.com/office/officeart/2018/5/layout/IconCircleLabelList"/>
    <dgm:cxn modelId="{062C81C4-3018-8F46-81A3-B84026DFECB5}" type="presOf" srcId="{8F72B9B2-4356-4D15-B12A-2679910998C7}" destId="{238DADD1-9395-4D7A-8196-78F66EC636BF}" srcOrd="0" destOrd="0" presId="urn:microsoft.com/office/officeart/2018/5/layout/IconCircleLabelList"/>
    <dgm:cxn modelId="{8531504E-00E2-3643-9ED4-E156AFE9F295}" type="presParOf" srcId="{D409909A-8498-49D8-ABCB-EBC292A870DD}" destId="{654ACFC4-02CE-4FC6-BE8F-9F0030777E3F}" srcOrd="0" destOrd="0" presId="urn:microsoft.com/office/officeart/2018/5/layout/IconCircleLabelList"/>
    <dgm:cxn modelId="{383748BB-8E8E-AC43-99EB-C428C39E8044}" type="presParOf" srcId="{654ACFC4-02CE-4FC6-BE8F-9F0030777E3F}" destId="{E7CF4F7A-9F10-41CF-AE8C-9ABCF4F29AC5}" srcOrd="0" destOrd="0" presId="urn:microsoft.com/office/officeart/2018/5/layout/IconCircleLabelList"/>
    <dgm:cxn modelId="{3DB46D83-A2B9-9447-812F-4947BE54E37A}" type="presParOf" srcId="{654ACFC4-02CE-4FC6-BE8F-9F0030777E3F}" destId="{3B4E8EB9-91ED-4BA0-9CD5-D1C3A24522F9}" srcOrd="1" destOrd="0" presId="urn:microsoft.com/office/officeart/2018/5/layout/IconCircleLabelList"/>
    <dgm:cxn modelId="{3E3703A2-70BE-4A40-89A6-1E43B1368F68}" type="presParOf" srcId="{654ACFC4-02CE-4FC6-BE8F-9F0030777E3F}" destId="{9A95DA53-7A64-4950-98F8-819A43335CAD}" srcOrd="2" destOrd="0" presId="urn:microsoft.com/office/officeart/2018/5/layout/IconCircleLabelList"/>
    <dgm:cxn modelId="{EEA6166D-226A-5745-A0DE-25ADB07DB2DB}" type="presParOf" srcId="{654ACFC4-02CE-4FC6-BE8F-9F0030777E3F}" destId="{79D7EA53-464B-4021-A305-6BAE18AF0191}" srcOrd="3" destOrd="0" presId="urn:microsoft.com/office/officeart/2018/5/layout/IconCircleLabelList"/>
    <dgm:cxn modelId="{0E696B14-E297-0B4C-9609-054F026F79C0}" type="presParOf" srcId="{D409909A-8498-49D8-ABCB-EBC292A870DD}" destId="{7D5EBED5-E358-4445-BF51-171DB76EADE7}" srcOrd="1" destOrd="0" presId="urn:microsoft.com/office/officeart/2018/5/layout/IconCircleLabelList"/>
    <dgm:cxn modelId="{888296FD-BF1A-1945-9E2B-427CC6633B5B}" type="presParOf" srcId="{D409909A-8498-49D8-ABCB-EBC292A870DD}" destId="{30DB0B93-F63C-478F-8BB1-BEA3349EB7C5}" srcOrd="2" destOrd="0" presId="urn:microsoft.com/office/officeart/2018/5/layout/IconCircleLabelList"/>
    <dgm:cxn modelId="{68AD641F-CBD4-144D-8F6B-A7A8C83E7F1B}" type="presParOf" srcId="{30DB0B93-F63C-478F-8BB1-BEA3349EB7C5}" destId="{1561085E-C871-4BA9-96A7-F48A2CFCDD9F}" srcOrd="0" destOrd="0" presId="urn:microsoft.com/office/officeart/2018/5/layout/IconCircleLabelList"/>
    <dgm:cxn modelId="{634BA871-89B8-0243-986E-2840A22404E5}" type="presParOf" srcId="{30DB0B93-F63C-478F-8BB1-BEA3349EB7C5}" destId="{8FB70BAE-FEB3-4AFD-B278-D4C31F757F55}" srcOrd="1" destOrd="0" presId="urn:microsoft.com/office/officeart/2018/5/layout/IconCircleLabelList"/>
    <dgm:cxn modelId="{BE0B6C59-ED5F-0745-B03F-8256C954E4CE}" type="presParOf" srcId="{30DB0B93-F63C-478F-8BB1-BEA3349EB7C5}" destId="{A993FE03-F007-4D72-BCBF-D3DA0B6D0C6E}" srcOrd="2" destOrd="0" presId="urn:microsoft.com/office/officeart/2018/5/layout/IconCircleLabelList"/>
    <dgm:cxn modelId="{0FF85A9F-F575-AC4A-8DE7-BF12EDB26A9D}" type="presParOf" srcId="{30DB0B93-F63C-478F-8BB1-BEA3349EB7C5}" destId="{F73FC6F9-785C-4519-B2A5-3900F6A68949}" srcOrd="3" destOrd="0" presId="urn:microsoft.com/office/officeart/2018/5/layout/IconCircleLabelList"/>
    <dgm:cxn modelId="{A723010D-F90E-4D42-A23C-0A4E91BC5604}" type="presParOf" srcId="{D409909A-8498-49D8-ABCB-EBC292A870DD}" destId="{EE48D08A-6AC8-4D3B-83A9-FE400CBF3535}" srcOrd="3" destOrd="0" presId="urn:microsoft.com/office/officeart/2018/5/layout/IconCircleLabelList"/>
    <dgm:cxn modelId="{96FA698D-3D82-EA48-A2BD-97D08828EF1B}" type="presParOf" srcId="{D409909A-8498-49D8-ABCB-EBC292A870DD}" destId="{48F9165A-C5AF-4A44-9B92-9867E44722B2}" srcOrd="4" destOrd="0" presId="urn:microsoft.com/office/officeart/2018/5/layout/IconCircleLabelList"/>
    <dgm:cxn modelId="{BF4CF653-0C4C-2E41-867E-73CC3AE60D06}" type="presParOf" srcId="{48F9165A-C5AF-4A44-9B92-9867E44722B2}" destId="{289B7D78-87F5-4739-B63B-4556BA3990FA}" srcOrd="0" destOrd="0" presId="urn:microsoft.com/office/officeart/2018/5/layout/IconCircleLabelList"/>
    <dgm:cxn modelId="{32729326-88B4-754A-9A62-77D2C3D036BD}" type="presParOf" srcId="{48F9165A-C5AF-4A44-9B92-9867E44722B2}" destId="{856DD39E-E346-42F8-92CA-74E48715F2C6}" srcOrd="1" destOrd="0" presId="urn:microsoft.com/office/officeart/2018/5/layout/IconCircleLabelList"/>
    <dgm:cxn modelId="{D0BF7688-BE09-E14B-A29E-58FD0A531138}" type="presParOf" srcId="{48F9165A-C5AF-4A44-9B92-9867E44722B2}" destId="{2C31275B-0C8C-46D3-AEFA-47810982DDDB}" srcOrd="2" destOrd="0" presId="urn:microsoft.com/office/officeart/2018/5/layout/IconCircleLabelList"/>
    <dgm:cxn modelId="{81368F25-B823-CA40-B3EA-81664D8C9F73}" type="presParOf" srcId="{48F9165A-C5AF-4A44-9B92-9867E44722B2}" destId="{238DADD1-9395-4D7A-8196-78F66EC636BF}" srcOrd="3" destOrd="0" presId="urn:microsoft.com/office/officeart/2018/5/layout/IconCircleLabelList"/>
    <dgm:cxn modelId="{738D374D-35D6-9748-BF85-DD3DB79C10AF}" type="presParOf" srcId="{D409909A-8498-49D8-ABCB-EBC292A870DD}" destId="{A046C5BC-B796-486E-9A09-01C9A372DCC4}" srcOrd="5" destOrd="0" presId="urn:microsoft.com/office/officeart/2018/5/layout/IconCircleLabelList"/>
    <dgm:cxn modelId="{49BB3CDF-9AA6-C84C-BBD6-9BE2123AD401}" type="presParOf" srcId="{D409909A-8498-49D8-ABCB-EBC292A870DD}" destId="{5F54195D-99CA-488E-BD56-D995BE7DBA0E}" srcOrd="6" destOrd="0" presId="urn:microsoft.com/office/officeart/2018/5/layout/IconCircleLabelList"/>
    <dgm:cxn modelId="{4372137D-83FB-2242-8A26-8405D94D09C9}" type="presParOf" srcId="{5F54195D-99CA-488E-BD56-D995BE7DBA0E}" destId="{B3437482-BF38-4811-B740-68D67D751FBA}" srcOrd="0" destOrd="0" presId="urn:microsoft.com/office/officeart/2018/5/layout/IconCircleLabelList"/>
    <dgm:cxn modelId="{0826AA51-6BC8-1A49-904A-4580D114DEF4}" type="presParOf" srcId="{5F54195D-99CA-488E-BD56-D995BE7DBA0E}" destId="{2F0979A4-4ED6-4B32-972F-47500CDCBAE4}" srcOrd="1" destOrd="0" presId="urn:microsoft.com/office/officeart/2018/5/layout/IconCircleLabelList"/>
    <dgm:cxn modelId="{D531F1C1-A406-D349-8553-90E4850E458C}" type="presParOf" srcId="{5F54195D-99CA-488E-BD56-D995BE7DBA0E}" destId="{C6359E6E-6286-4CC9-BC12-E978ED4FF897}" srcOrd="2" destOrd="0" presId="urn:microsoft.com/office/officeart/2018/5/layout/IconCircleLabelList"/>
    <dgm:cxn modelId="{0CAE7362-98CD-034E-B3CE-6A08C886FEF8}" type="presParOf" srcId="{5F54195D-99CA-488E-BD56-D995BE7DBA0E}" destId="{B557A002-B586-452B-982C-C972F529B9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4C2E0C-4330-4981-B9E5-F45A5C7D14A5}" type="doc">
      <dgm:prSet loTypeId="urn:microsoft.com/office/officeart/2005/8/layout/list1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E04CC12-0221-4337-BF80-633E7897781C}">
      <dgm:prSet/>
      <dgm:spPr/>
      <dgm:t>
        <a:bodyPr/>
        <a:lstStyle/>
        <a:p>
          <a:r>
            <a:rPr lang="en-US" dirty="0"/>
            <a:t>To expand the current customer base of students</a:t>
          </a:r>
        </a:p>
      </dgm:t>
    </dgm:pt>
    <dgm:pt modelId="{4591777A-4575-4A2C-A76E-07A2C8F36D80}" type="parTrans" cxnId="{24CFBE41-B85C-472F-B3B4-0CA7659EEA8A}">
      <dgm:prSet/>
      <dgm:spPr/>
      <dgm:t>
        <a:bodyPr/>
        <a:lstStyle/>
        <a:p>
          <a:endParaRPr lang="en-US"/>
        </a:p>
      </dgm:t>
    </dgm:pt>
    <dgm:pt modelId="{1302D28F-3B85-4280-AA5E-443D83AA2ACD}" type="sibTrans" cxnId="{24CFBE41-B85C-472F-B3B4-0CA7659EEA8A}">
      <dgm:prSet/>
      <dgm:spPr/>
      <dgm:t>
        <a:bodyPr/>
        <a:lstStyle/>
        <a:p>
          <a:endParaRPr lang="en-US"/>
        </a:p>
      </dgm:t>
    </dgm:pt>
    <dgm:pt modelId="{FB5B794C-B707-4D2E-AE7B-7ECD2E34D5B0}">
      <dgm:prSet/>
      <dgm:spPr/>
      <dgm:t>
        <a:bodyPr/>
        <a:lstStyle/>
        <a:p>
          <a:r>
            <a:rPr lang="en-US" dirty="0"/>
            <a:t>To improve cooperation between campuses</a:t>
          </a:r>
        </a:p>
      </dgm:t>
    </dgm:pt>
    <dgm:pt modelId="{B627822D-9D5F-4A75-991E-A0E45E6E3906}" type="parTrans" cxnId="{D0A078FE-2CEB-4A8C-8E96-F4F9F9B1A73E}">
      <dgm:prSet/>
      <dgm:spPr/>
      <dgm:t>
        <a:bodyPr/>
        <a:lstStyle/>
        <a:p>
          <a:endParaRPr lang="en-US"/>
        </a:p>
      </dgm:t>
    </dgm:pt>
    <dgm:pt modelId="{797D0D32-A70F-4004-9BB6-2080BB38034A}" type="sibTrans" cxnId="{D0A078FE-2CEB-4A8C-8E96-F4F9F9B1A73E}">
      <dgm:prSet/>
      <dgm:spPr/>
      <dgm:t>
        <a:bodyPr/>
        <a:lstStyle/>
        <a:p>
          <a:endParaRPr lang="en-US"/>
        </a:p>
      </dgm:t>
    </dgm:pt>
    <dgm:pt modelId="{59602CE0-58BC-42D9-9E60-32FE8972D0ED}">
      <dgm:prSet/>
      <dgm:spPr/>
      <dgm:t>
        <a:bodyPr/>
        <a:lstStyle/>
        <a:p>
          <a:r>
            <a:rPr lang="en-US"/>
            <a:t>product offerings</a:t>
          </a:r>
        </a:p>
      </dgm:t>
    </dgm:pt>
    <dgm:pt modelId="{F3D26C69-DB25-43FE-9261-74ED5A2648E2}" type="parTrans" cxnId="{A71C168E-4550-49D4-825A-E0A4D30AD223}">
      <dgm:prSet/>
      <dgm:spPr/>
      <dgm:t>
        <a:bodyPr/>
        <a:lstStyle/>
        <a:p>
          <a:endParaRPr lang="en-US"/>
        </a:p>
      </dgm:t>
    </dgm:pt>
    <dgm:pt modelId="{27071FCD-5ABF-437C-BC10-F07C23A8F592}" type="sibTrans" cxnId="{A71C168E-4550-49D4-825A-E0A4D30AD223}">
      <dgm:prSet/>
      <dgm:spPr/>
      <dgm:t>
        <a:bodyPr/>
        <a:lstStyle/>
        <a:p>
          <a:endParaRPr lang="en-US"/>
        </a:p>
      </dgm:t>
    </dgm:pt>
    <dgm:pt modelId="{6C65CA8A-E764-43B2-9793-FADA15A77FD6}">
      <dgm:prSet/>
      <dgm:spPr/>
      <dgm:t>
        <a:bodyPr/>
        <a:lstStyle/>
        <a:p>
          <a:r>
            <a:rPr lang="en-US"/>
            <a:t>resources</a:t>
          </a:r>
        </a:p>
      </dgm:t>
    </dgm:pt>
    <dgm:pt modelId="{AC873EC1-8475-48A9-AF00-6631EBEAD209}" type="parTrans" cxnId="{79717F7A-BB06-4FB2-B9C6-DE662030C913}">
      <dgm:prSet/>
      <dgm:spPr/>
      <dgm:t>
        <a:bodyPr/>
        <a:lstStyle/>
        <a:p>
          <a:endParaRPr lang="en-US"/>
        </a:p>
      </dgm:t>
    </dgm:pt>
    <dgm:pt modelId="{21C31526-C5A1-4F3B-BAE2-C2FEFF6C9DB8}" type="sibTrans" cxnId="{79717F7A-BB06-4FB2-B9C6-DE662030C913}">
      <dgm:prSet/>
      <dgm:spPr/>
      <dgm:t>
        <a:bodyPr/>
        <a:lstStyle/>
        <a:p>
          <a:endParaRPr lang="en-US"/>
        </a:p>
      </dgm:t>
    </dgm:pt>
    <dgm:pt modelId="{F7025F87-A7A6-417B-8772-B0255DD7DB95}">
      <dgm:prSet/>
      <dgm:spPr/>
      <dgm:t>
        <a:bodyPr/>
        <a:lstStyle/>
        <a:p>
          <a:r>
            <a:rPr lang="en-US"/>
            <a:t>knowledge</a:t>
          </a:r>
        </a:p>
      </dgm:t>
    </dgm:pt>
    <dgm:pt modelId="{94B10904-2043-431D-A266-CB23A3335DE7}" type="parTrans" cxnId="{238802F8-29BD-4490-9F2E-5879A2D666A4}">
      <dgm:prSet/>
      <dgm:spPr/>
      <dgm:t>
        <a:bodyPr/>
        <a:lstStyle/>
        <a:p>
          <a:endParaRPr lang="en-US"/>
        </a:p>
      </dgm:t>
    </dgm:pt>
    <dgm:pt modelId="{C3FBB5F9-E009-4294-8E03-57A22571F3EA}" type="sibTrans" cxnId="{238802F8-29BD-4490-9F2E-5879A2D666A4}">
      <dgm:prSet/>
      <dgm:spPr/>
      <dgm:t>
        <a:bodyPr/>
        <a:lstStyle/>
        <a:p>
          <a:endParaRPr lang="en-US"/>
        </a:p>
      </dgm:t>
    </dgm:pt>
    <dgm:pt modelId="{F8F25410-7BA6-428A-9B98-FA74400B7946}">
      <dgm:prSet/>
      <dgm:spPr/>
      <dgm:t>
        <a:bodyPr/>
        <a:lstStyle/>
        <a:p>
          <a:r>
            <a:rPr lang="en-US"/>
            <a:t>research</a:t>
          </a:r>
        </a:p>
      </dgm:t>
    </dgm:pt>
    <dgm:pt modelId="{5C59F0C2-5DCB-4C54-9E81-A3839939BF7C}" type="parTrans" cxnId="{B3E527D5-1826-4851-867C-B6AA1CCE73BB}">
      <dgm:prSet/>
      <dgm:spPr/>
      <dgm:t>
        <a:bodyPr/>
        <a:lstStyle/>
        <a:p>
          <a:endParaRPr lang="en-US"/>
        </a:p>
      </dgm:t>
    </dgm:pt>
    <dgm:pt modelId="{F539DA05-89B3-49E2-9413-287182E50BB2}" type="sibTrans" cxnId="{B3E527D5-1826-4851-867C-B6AA1CCE73BB}">
      <dgm:prSet/>
      <dgm:spPr/>
      <dgm:t>
        <a:bodyPr/>
        <a:lstStyle/>
        <a:p>
          <a:endParaRPr lang="en-US"/>
        </a:p>
      </dgm:t>
    </dgm:pt>
    <dgm:pt modelId="{CD86920A-6D58-41BA-ADF0-A54547C944DF}">
      <dgm:prSet/>
      <dgm:spPr/>
      <dgm:t>
        <a:bodyPr/>
        <a:lstStyle/>
        <a:p>
          <a:r>
            <a:rPr lang="en-US"/>
            <a:t>To utilise technology </a:t>
          </a:r>
        </a:p>
      </dgm:t>
    </dgm:pt>
    <dgm:pt modelId="{D69C4F47-D821-441A-85BA-E0E906453167}" type="parTrans" cxnId="{0156963C-E5F2-4A6D-888C-4A70D831B8F6}">
      <dgm:prSet/>
      <dgm:spPr/>
      <dgm:t>
        <a:bodyPr/>
        <a:lstStyle/>
        <a:p>
          <a:endParaRPr lang="en-US"/>
        </a:p>
      </dgm:t>
    </dgm:pt>
    <dgm:pt modelId="{02ED0B4F-1A46-4138-A0D1-D1B48C042BBE}" type="sibTrans" cxnId="{0156963C-E5F2-4A6D-888C-4A70D831B8F6}">
      <dgm:prSet/>
      <dgm:spPr/>
      <dgm:t>
        <a:bodyPr/>
        <a:lstStyle/>
        <a:p>
          <a:endParaRPr lang="en-US"/>
        </a:p>
      </dgm:t>
    </dgm:pt>
    <dgm:pt modelId="{A694C79B-6ED2-419E-9245-189E8B8F0075}">
      <dgm:prSet/>
      <dgm:spPr/>
      <dgm:t>
        <a:bodyPr/>
        <a:lstStyle/>
        <a:p>
          <a:r>
            <a:rPr lang="en-US" dirty="0"/>
            <a:t>improved product</a:t>
          </a:r>
        </a:p>
      </dgm:t>
    </dgm:pt>
    <dgm:pt modelId="{1F74387D-A70F-4F9A-8ECF-9C46B0D6B6DF}" type="parTrans" cxnId="{7BA0ECC7-CFC9-4CAC-9B2E-5B9E6AA69EBE}">
      <dgm:prSet/>
      <dgm:spPr/>
      <dgm:t>
        <a:bodyPr/>
        <a:lstStyle/>
        <a:p>
          <a:endParaRPr lang="en-US"/>
        </a:p>
      </dgm:t>
    </dgm:pt>
    <dgm:pt modelId="{2AF8E492-A27F-4E97-8690-A920280FAF36}" type="sibTrans" cxnId="{7BA0ECC7-CFC9-4CAC-9B2E-5B9E6AA69EBE}">
      <dgm:prSet/>
      <dgm:spPr/>
      <dgm:t>
        <a:bodyPr/>
        <a:lstStyle/>
        <a:p>
          <a:endParaRPr lang="en-US"/>
        </a:p>
      </dgm:t>
    </dgm:pt>
    <dgm:pt modelId="{5CF01C59-B23A-4CE9-9D18-6B98A9DD0994}">
      <dgm:prSet/>
      <dgm:spPr/>
      <dgm:t>
        <a:bodyPr/>
        <a:lstStyle/>
        <a:p>
          <a:r>
            <a:rPr lang="en-US"/>
            <a:t>lower costs </a:t>
          </a:r>
        </a:p>
      </dgm:t>
    </dgm:pt>
    <dgm:pt modelId="{41FC84F0-40D5-4DCD-84CF-1DB30977EDBF}" type="parTrans" cxnId="{719EE15C-3A0D-4898-BDA1-3C6E7AC6DD5A}">
      <dgm:prSet/>
      <dgm:spPr/>
      <dgm:t>
        <a:bodyPr/>
        <a:lstStyle/>
        <a:p>
          <a:endParaRPr lang="en-US"/>
        </a:p>
      </dgm:t>
    </dgm:pt>
    <dgm:pt modelId="{D3BCF18B-B14A-428B-AFD8-97FB1D5D78B5}" type="sibTrans" cxnId="{719EE15C-3A0D-4898-BDA1-3C6E7AC6DD5A}">
      <dgm:prSet/>
      <dgm:spPr/>
      <dgm:t>
        <a:bodyPr/>
        <a:lstStyle/>
        <a:p>
          <a:endParaRPr lang="en-US"/>
        </a:p>
      </dgm:t>
    </dgm:pt>
    <dgm:pt modelId="{06A19696-3DD7-44F4-B93D-C5A947C199EC}">
      <dgm:prSet/>
      <dgm:spPr/>
      <dgm:t>
        <a:bodyPr/>
        <a:lstStyle/>
        <a:p>
          <a:r>
            <a:rPr lang="en-US"/>
            <a:t>competitive advantage</a:t>
          </a:r>
        </a:p>
      </dgm:t>
    </dgm:pt>
    <dgm:pt modelId="{14884D79-BF68-4CF1-89A3-FCC653E9A7E4}" type="parTrans" cxnId="{A4F50816-6FA2-4F85-9AFB-8BF1F8CC30B8}">
      <dgm:prSet/>
      <dgm:spPr/>
      <dgm:t>
        <a:bodyPr/>
        <a:lstStyle/>
        <a:p>
          <a:endParaRPr lang="en-US"/>
        </a:p>
      </dgm:t>
    </dgm:pt>
    <dgm:pt modelId="{2C971C72-8159-4C99-951A-D78FF6ADCF3B}" type="sibTrans" cxnId="{A4F50816-6FA2-4F85-9AFB-8BF1F8CC30B8}">
      <dgm:prSet/>
      <dgm:spPr/>
      <dgm:t>
        <a:bodyPr/>
        <a:lstStyle/>
        <a:p>
          <a:endParaRPr lang="en-US"/>
        </a:p>
      </dgm:t>
    </dgm:pt>
    <dgm:pt modelId="{043B7416-E63A-AF4D-BBC1-FE656998CCC1}" type="pres">
      <dgm:prSet presAssocID="{D94C2E0C-4330-4981-B9E5-F45A5C7D14A5}" presName="linear" presStyleCnt="0">
        <dgm:presLayoutVars>
          <dgm:dir/>
          <dgm:animLvl val="lvl"/>
          <dgm:resizeHandles val="exact"/>
        </dgm:presLayoutVars>
      </dgm:prSet>
      <dgm:spPr/>
    </dgm:pt>
    <dgm:pt modelId="{D6C746C6-3080-6A4C-B59A-82DB6F74FEE5}" type="pres">
      <dgm:prSet presAssocID="{1E04CC12-0221-4337-BF80-633E7897781C}" presName="parentLin" presStyleCnt="0"/>
      <dgm:spPr/>
    </dgm:pt>
    <dgm:pt modelId="{4658E053-8703-8B40-9C44-C931CA00F1C2}" type="pres">
      <dgm:prSet presAssocID="{1E04CC12-0221-4337-BF80-633E7897781C}" presName="parentLeftMargin" presStyleLbl="node1" presStyleIdx="0" presStyleCnt="3"/>
      <dgm:spPr/>
    </dgm:pt>
    <dgm:pt modelId="{670F062A-EE93-A04D-8A56-A5799AC6FC3A}" type="pres">
      <dgm:prSet presAssocID="{1E04CC12-0221-4337-BF80-633E7897781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6174C0-577E-444E-88B0-E1CA0BAC9062}" type="pres">
      <dgm:prSet presAssocID="{1E04CC12-0221-4337-BF80-633E7897781C}" presName="negativeSpace" presStyleCnt="0"/>
      <dgm:spPr/>
    </dgm:pt>
    <dgm:pt modelId="{254AA2D5-C1A6-BB41-9896-9949C2C33F62}" type="pres">
      <dgm:prSet presAssocID="{1E04CC12-0221-4337-BF80-633E7897781C}" presName="childText" presStyleLbl="conFgAcc1" presStyleIdx="0" presStyleCnt="3">
        <dgm:presLayoutVars>
          <dgm:bulletEnabled val="1"/>
        </dgm:presLayoutVars>
      </dgm:prSet>
      <dgm:spPr/>
    </dgm:pt>
    <dgm:pt modelId="{D2B366DC-63CA-E643-92E7-227097D725E2}" type="pres">
      <dgm:prSet presAssocID="{1302D28F-3B85-4280-AA5E-443D83AA2ACD}" presName="spaceBetweenRectangles" presStyleCnt="0"/>
      <dgm:spPr/>
    </dgm:pt>
    <dgm:pt modelId="{CFB00093-7DC4-0C43-B99E-700A379762D6}" type="pres">
      <dgm:prSet presAssocID="{FB5B794C-B707-4D2E-AE7B-7ECD2E34D5B0}" presName="parentLin" presStyleCnt="0"/>
      <dgm:spPr/>
    </dgm:pt>
    <dgm:pt modelId="{BFB57991-4E4D-9643-B83E-387F0DCAFD2F}" type="pres">
      <dgm:prSet presAssocID="{FB5B794C-B707-4D2E-AE7B-7ECD2E34D5B0}" presName="parentLeftMargin" presStyleLbl="node1" presStyleIdx="0" presStyleCnt="3"/>
      <dgm:spPr/>
    </dgm:pt>
    <dgm:pt modelId="{9AB3269B-D074-EB45-8955-C2E5EF9BB85F}" type="pres">
      <dgm:prSet presAssocID="{FB5B794C-B707-4D2E-AE7B-7ECD2E34D5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7E59528-67D4-F74D-9E5E-1CCDE2F7C165}" type="pres">
      <dgm:prSet presAssocID="{FB5B794C-B707-4D2E-AE7B-7ECD2E34D5B0}" presName="negativeSpace" presStyleCnt="0"/>
      <dgm:spPr/>
    </dgm:pt>
    <dgm:pt modelId="{83029843-8240-1C47-84AA-11B75E233D53}" type="pres">
      <dgm:prSet presAssocID="{FB5B794C-B707-4D2E-AE7B-7ECD2E34D5B0}" presName="childText" presStyleLbl="conFgAcc1" presStyleIdx="1" presStyleCnt="3">
        <dgm:presLayoutVars>
          <dgm:bulletEnabled val="1"/>
        </dgm:presLayoutVars>
      </dgm:prSet>
      <dgm:spPr/>
    </dgm:pt>
    <dgm:pt modelId="{7D4A12C4-040B-EF4E-AC8C-44FC1F3CE7E0}" type="pres">
      <dgm:prSet presAssocID="{797D0D32-A70F-4004-9BB6-2080BB38034A}" presName="spaceBetweenRectangles" presStyleCnt="0"/>
      <dgm:spPr/>
    </dgm:pt>
    <dgm:pt modelId="{FF8F94CE-2CE2-9F46-929F-D33FD8915666}" type="pres">
      <dgm:prSet presAssocID="{CD86920A-6D58-41BA-ADF0-A54547C944DF}" presName="parentLin" presStyleCnt="0"/>
      <dgm:spPr/>
    </dgm:pt>
    <dgm:pt modelId="{B700A6F3-DB79-654E-B86C-CD10F54BDBB8}" type="pres">
      <dgm:prSet presAssocID="{CD86920A-6D58-41BA-ADF0-A54547C944DF}" presName="parentLeftMargin" presStyleLbl="node1" presStyleIdx="1" presStyleCnt="3"/>
      <dgm:spPr/>
    </dgm:pt>
    <dgm:pt modelId="{830ACE9D-CE95-5845-8343-94E0D37A1CA9}" type="pres">
      <dgm:prSet presAssocID="{CD86920A-6D58-41BA-ADF0-A54547C944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FA07CE0-C987-614E-8C6B-A052359A0076}" type="pres">
      <dgm:prSet presAssocID="{CD86920A-6D58-41BA-ADF0-A54547C944DF}" presName="negativeSpace" presStyleCnt="0"/>
      <dgm:spPr/>
    </dgm:pt>
    <dgm:pt modelId="{2B05B581-5F96-164B-8752-69623945B140}" type="pres">
      <dgm:prSet presAssocID="{CD86920A-6D58-41BA-ADF0-A54547C944D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3E06007-0473-8E49-B26E-6A8EFDAF9E87}" type="presOf" srcId="{FB5B794C-B707-4D2E-AE7B-7ECD2E34D5B0}" destId="{BFB57991-4E4D-9643-B83E-387F0DCAFD2F}" srcOrd="0" destOrd="0" presId="urn:microsoft.com/office/officeart/2005/8/layout/list1"/>
    <dgm:cxn modelId="{5B585208-088A-654F-BE3E-1FBB6B069FBA}" type="presOf" srcId="{CD86920A-6D58-41BA-ADF0-A54547C944DF}" destId="{B700A6F3-DB79-654E-B86C-CD10F54BDBB8}" srcOrd="0" destOrd="0" presId="urn:microsoft.com/office/officeart/2005/8/layout/list1"/>
    <dgm:cxn modelId="{A4F50816-6FA2-4F85-9AFB-8BF1F8CC30B8}" srcId="{CD86920A-6D58-41BA-ADF0-A54547C944DF}" destId="{06A19696-3DD7-44F4-B93D-C5A947C199EC}" srcOrd="2" destOrd="0" parTransId="{14884D79-BF68-4CF1-89A3-FCC653E9A7E4}" sibTransId="{2C971C72-8159-4C99-951A-D78FF6ADCF3B}"/>
    <dgm:cxn modelId="{13EB6216-B2BA-A94C-BA5F-86F65D6701F3}" type="presOf" srcId="{A694C79B-6ED2-419E-9245-189E8B8F0075}" destId="{2B05B581-5F96-164B-8752-69623945B140}" srcOrd="0" destOrd="0" presId="urn:microsoft.com/office/officeart/2005/8/layout/list1"/>
    <dgm:cxn modelId="{0156963C-E5F2-4A6D-888C-4A70D831B8F6}" srcId="{D94C2E0C-4330-4981-B9E5-F45A5C7D14A5}" destId="{CD86920A-6D58-41BA-ADF0-A54547C944DF}" srcOrd="2" destOrd="0" parTransId="{D69C4F47-D821-441A-85BA-E0E906453167}" sibTransId="{02ED0B4F-1A46-4138-A0D1-D1B48C042BBE}"/>
    <dgm:cxn modelId="{719EE15C-3A0D-4898-BDA1-3C6E7AC6DD5A}" srcId="{CD86920A-6D58-41BA-ADF0-A54547C944DF}" destId="{5CF01C59-B23A-4CE9-9D18-6B98A9DD0994}" srcOrd="1" destOrd="0" parTransId="{41FC84F0-40D5-4DCD-84CF-1DB30977EDBF}" sibTransId="{D3BCF18B-B14A-428B-AFD8-97FB1D5D78B5}"/>
    <dgm:cxn modelId="{24CFBE41-B85C-472F-B3B4-0CA7659EEA8A}" srcId="{D94C2E0C-4330-4981-B9E5-F45A5C7D14A5}" destId="{1E04CC12-0221-4337-BF80-633E7897781C}" srcOrd="0" destOrd="0" parTransId="{4591777A-4575-4A2C-A76E-07A2C8F36D80}" sibTransId="{1302D28F-3B85-4280-AA5E-443D83AA2ACD}"/>
    <dgm:cxn modelId="{40B0896B-9F09-284E-B498-AF51D2B53AFF}" type="presOf" srcId="{59602CE0-58BC-42D9-9E60-32FE8972D0ED}" destId="{83029843-8240-1C47-84AA-11B75E233D53}" srcOrd="0" destOrd="0" presId="urn:microsoft.com/office/officeart/2005/8/layout/list1"/>
    <dgm:cxn modelId="{79717F7A-BB06-4FB2-B9C6-DE662030C913}" srcId="{FB5B794C-B707-4D2E-AE7B-7ECD2E34D5B0}" destId="{6C65CA8A-E764-43B2-9793-FADA15A77FD6}" srcOrd="1" destOrd="0" parTransId="{AC873EC1-8475-48A9-AF00-6631EBEAD209}" sibTransId="{21C31526-C5A1-4F3B-BAE2-C2FEFF6C9DB8}"/>
    <dgm:cxn modelId="{5FC8E67B-332B-DD4E-901E-0D0935F0BC60}" type="presOf" srcId="{F7025F87-A7A6-417B-8772-B0255DD7DB95}" destId="{83029843-8240-1C47-84AA-11B75E233D53}" srcOrd="0" destOrd="2" presId="urn:microsoft.com/office/officeart/2005/8/layout/list1"/>
    <dgm:cxn modelId="{85F8F781-7CD4-A246-9BE0-BFE2D961E63D}" type="presOf" srcId="{5CF01C59-B23A-4CE9-9D18-6B98A9DD0994}" destId="{2B05B581-5F96-164B-8752-69623945B140}" srcOrd="0" destOrd="1" presId="urn:microsoft.com/office/officeart/2005/8/layout/list1"/>
    <dgm:cxn modelId="{A71C168E-4550-49D4-825A-E0A4D30AD223}" srcId="{FB5B794C-B707-4D2E-AE7B-7ECD2E34D5B0}" destId="{59602CE0-58BC-42D9-9E60-32FE8972D0ED}" srcOrd="0" destOrd="0" parTransId="{F3D26C69-DB25-43FE-9261-74ED5A2648E2}" sibTransId="{27071FCD-5ABF-437C-BC10-F07C23A8F592}"/>
    <dgm:cxn modelId="{47C5E7BD-631D-044F-9CD1-080D3A0A9867}" type="presOf" srcId="{D94C2E0C-4330-4981-B9E5-F45A5C7D14A5}" destId="{043B7416-E63A-AF4D-BBC1-FE656998CCC1}" srcOrd="0" destOrd="0" presId="urn:microsoft.com/office/officeart/2005/8/layout/list1"/>
    <dgm:cxn modelId="{8FAF86C3-C8AD-9941-82DB-544C1E7B32EF}" type="presOf" srcId="{CD86920A-6D58-41BA-ADF0-A54547C944DF}" destId="{830ACE9D-CE95-5845-8343-94E0D37A1CA9}" srcOrd="1" destOrd="0" presId="urn:microsoft.com/office/officeart/2005/8/layout/list1"/>
    <dgm:cxn modelId="{3BD3A5C5-764A-CF4C-B285-CD340181D136}" type="presOf" srcId="{F8F25410-7BA6-428A-9B98-FA74400B7946}" destId="{83029843-8240-1C47-84AA-11B75E233D53}" srcOrd="0" destOrd="3" presId="urn:microsoft.com/office/officeart/2005/8/layout/list1"/>
    <dgm:cxn modelId="{7BA0ECC7-CFC9-4CAC-9B2E-5B9E6AA69EBE}" srcId="{CD86920A-6D58-41BA-ADF0-A54547C944DF}" destId="{A694C79B-6ED2-419E-9245-189E8B8F0075}" srcOrd="0" destOrd="0" parTransId="{1F74387D-A70F-4F9A-8ECF-9C46B0D6B6DF}" sibTransId="{2AF8E492-A27F-4E97-8690-A920280FAF36}"/>
    <dgm:cxn modelId="{3431E9D0-2BBE-324E-83CE-D2199E622176}" type="presOf" srcId="{1E04CC12-0221-4337-BF80-633E7897781C}" destId="{4658E053-8703-8B40-9C44-C931CA00F1C2}" srcOrd="0" destOrd="0" presId="urn:microsoft.com/office/officeart/2005/8/layout/list1"/>
    <dgm:cxn modelId="{B3E527D5-1826-4851-867C-B6AA1CCE73BB}" srcId="{FB5B794C-B707-4D2E-AE7B-7ECD2E34D5B0}" destId="{F8F25410-7BA6-428A-9B98-FA74400B7946}" srcOrd="3" destOrd="0" parTransId="{5C59F0C2-5DCB-4C54-9E81-A3839939BF7C}" sibTransId="{F539DA05-89B3-49E2-9413-287182E50BB2}"/>
    <dgm:cxn modelId="{4F0312F3-D0F9-8A40-9451-31ABF0F626C8}" type="presOf" srcId="{6C65CA8A-E764-43B2-9793-FADA15A77FD6}" destId="{83029843-8240-1C47-84AA-11B75E233D53}" srcOrd="0" destOrd="1" presId="urn:microsoft.com/office/officeart/2005/8/layout/list1"/>
    <dgm:cxn modelId="{5FF20CF6-D887-A04D-A3D4-5446187453E0}" type="presOf" srcId="{06A19696-3DD7-44F4-B93D-C5A947C199EC}" destId="{2B05B581-5F96-164B-8752-69623945B140}" srcOrd="0" destOrd="2" presId="urn:microsoft.com/office/officeart/2005/8/layout/list1"/>
    <dgm:cxn modelId="{238802F8-29BD-4490-9F2E-5879A2D666A4}" srcId="{FB5B794C-B707-4D2E-AE7B-7ECD2E34D5B0}" destId="{F7025F87-A7A6-417B-8772-B0255DD7DB95}" srcOrd="2" destOrd="0" parTransId="{94B10904-2043-431D-A266-CB23A3335DE7}" sibTransId="{C3FBB5F9-E009-4294-8E03-57A22571F3EA}"/>
    <dgm:cxn modelId="{932685F9-DB5D-AE4B-96DA-8D84DEC9596E}" type="presOf" srcId="{FB5B794C-B707-4D2E-AE7B-7ECD2E34D5B0}" destId="{9AB3269B-D074-EB45-8955-C2E5EF9BB85F}" srcOrd="1" destOrd="0" presId="urn:microsoft.com/office/officeart/2005/8/layout/list1"/>
    <dgm:cxn modelId="{D0A078FE-2CEB-4A8C-8E96-F4F9F9B1A73E}" srcId="{D94C2E0C-4330-4981-B9E5-F45A5C7D14A5}" destId="{FB5B794C-B707-4D2E-AE7B-7ECD2E34D5B0}" srcOrd="1" destOrd="0" parTransId="{B627822D-9D5F-4A75-991E-A0E45E6E3906}" sibTransId="{797D0D32-A70F-4004-9BB6-2080BB38034A}"/>
    <dgm:cxn modelId="{790EF4FE-392A-6048-94E3-F91734F650DC}" type="presOf" srcId="{1E04CC12-0221-4337-BF80-633E7897781C}" destId="{670F062A-EE93-A04D-8A56-A5799AC6FC3A}" srcOrd="1" destOrd="0" presId="urn:microsoft.com/office/officeart/2005/8/layout/list1"/>
    <dgm:cxn modelId="{6C982A1F-023B-0249-85CC-AAD1B4C6F4CF}" type="presParOf" srcId="{043B7416-E63A-AF4D-BBC1-FE656998CCC1}" destId="{D6C746C6-3080-6A4C-B59A-82DB6F74FEE5}" srcOrd="0" destOrd="0" presId="urn:microsoft.com/office/officeart/2005/8/layout/list1"/>
    <dgm:cxn modelId="{50F908E4-C699-D74A-8C2F-27A2F679008D}" type="presParOf" srcId="{D6C746C6-3080-6A4C-B59A-82DB6F74FEE5}" destId="{4658E053-8703-8B40-9C44-C931CA00F1C2}" srcOrd="0" destOrd="0" presId="urn:microsoft.com/office/officeart/2005/8/layout/list1"/>
    <dgm:cxn modelId="{CE795277-E42D-8447-B097-AF8E7202F2CF}" type="presParOf" srcId="{D6C746C6-3080-6A4C-B59A-82DB6F74FEE5}" destId="{670F062A-EE93-A04D-8A56-A5799AC6FC3A}" srcOrd="1" destOrd="0" presId="urn:microsoft.com/office/officeart/2005/8/layout/list1"/>
    <dgm:cxn modelId="{65879545-2525-7E47-BEE7-4259CCF47031}" type="presParOf" srcId="{043B7416-E63A-AF4D-BBC1-FE656998CCC1}" destId="{896174C0-577E-444E-88B0-E1CA0BAC9062}" srcOrd="1" destOrd="0" presId="urn:microsoft.com/office/officeart/2005/8/layout/list1"/>
    <dgm:cxn modelId="{B1FF382D-AA79-F941-8210-D8D4C5507D63}" type="presParOf" srcId="{043B7416-E63A-AF4D-BBC1-FE656998CCC1}" destId="{254AA2D5-C1A6-BB41-9896-9949C2C33F62}" srcOrd="2" destOrd="0" presId="urn:microsoft.com/office/officeart/2005/8/layout/list1"/>
    <dgm:cxn modelId="{A4A2D5F4-1934-EC4D-B40F-31FAE210D1A1}" type="presParOf" srcId="{043B7416-E63A-AF4D-BBC1-FE656998CCC1}" destId="{D2B366DC-63CA-E643-92E7-227097D725E2}" srcOrd="3" destOrd="0" presId="urn:microsoft.com/office/officeart/2005/8/layout/list1"/>
    <dgm:cxn modelId="{93497ACF-D3E6-1E41-BA1D-997AE58ECC51}" type="presParOf" srcId="{043B7416-E63A-AF4D-BBC1-FE656998CCC1}" destId="{CFB00093-7DC4-0C43-B99E-700A379762D6}" srcOrd="4" destOrd="0" presId="urn:microsoft.com/office/officeart/2005/8/layout/list1"/>
    <dgm:cxn modelId="{0C2860F8-AAC0-0B42-AB52-C50AB4D75115}" type="presParOf" srcId="{CFB00093-7DC4-0C43-B99E-700A379762D6}" destId="{BFB57991-4E4D-9643-B83E-387F0DCAFD2F}" srcOrd="0" destOrd="0" presId="urn:microsoft.com/office/officeart/2005/8/layout/list1"/>
    <dgm:cxn modelId="{589AA1A2-9E06-7144-B96E-3846ECA52E06}" type="presParOf" srcId="{CFB00093-7DC4-0C43-B99E-700A379762D6}" destId="{9AB3269B-D074-EB45-8955-C2E5EF9BB85F}" srcOrd="1" destOrd="0" presId="urn:microsoft.com/office/officeart/2005/8/layout/list1"/>
    <dgm:cxn modelId="{5B711E9B-AA0E-F242-BCE0-84646156A68E}" type="presParOf" srcId="{043B7416-E63A-AF4D-BBC1-FE656998CCC1}" destId="{C7E59528-67D4-F74D-9E5E-1CCDE2F7C165}" srcOrd="5" destOrd="0" presId="urn:microsoft.com/office/officeart/2005/8/layout/list1"/>
    <dgm:cxn modelId="{627B354D-4FD4-8B47-911B-D6EE1B3A79EF}" type="presParOf" srcId="{043B7416-E63A-AF4D-BBC1-FE656998CCC1}" destId="{83029843-8240-1C47-84AA-11B75E233D53}" srcOrd="6" destOrd="0" presId="urn:microsoft.com/office/officeart/2005/8/layout/list1"/>
    <dgm:cxn modelId="{E9F37D8B-FFE4-E54E-9BDC-558829EDC3BD}" type="presParOf" srcId="{043B7416-E63A-AF4D-BBC1-FE656998CCC1}" destId="{7D4A12C4-040B-EF4E-AC8C-44FC1F3CE7E0}" srcOrd="7" destOrd="0" presId="urn:microsoft.com/office/officeart/2005/8/layout/list1"/>
    <dgm:cxn modelId="{1F01F04D-4379-8244-AD1C-BD3B9571C44A}" type="presParOf" srcId="{043B7416-E63A-AF4D-BBC1-FE656998CCC1}" destId="{FF8F94CE-2CE2-9F46-929F-D33FD8915666}" srcOrd="8" destOrd="0" presId="urn:microsoft.com/office/officeart/2005/8/layout/list1"/>
    <dgm:cxn modelId="{421C559F-3792-2141-B2A1-89D1BF3BA537}" type="presParOf" srcId="{FF8F94CE-2CE2-9F46-929F-D33FD8915666}" destId="{B700A6F3-DB79-654E-B86C-CD10F54BDBB8}" srcOrd="0" destOrd="0" presId="urn:microsoft.com/office/officeart/2005/8/layout/list1"/>
    <dgm:cxn modelId="{A0EC8198-B153-0749-9597-3F38609892B1}" type="presParOf" srcId="{FF8F94CE-2CE2-9F46-929F-D33FD8915666}" destId="{830ACE9D-CE95-5845-8343-94E0D37A1CA9}" srcOrd="1" destOrd="0" presId="urn:microsoft.com/office/officeart/2005/8/layout/list1"/>
    <dgm:cxn modelId="{D1449FC4-CA20-1E40-AE51-30CF5D9765E2}" type="presParOf" srcId="{043B7416-E63A-AF4D-BBC1-FE656998CCC1}" destId="{4FA07CE0-C987-614E-8C6B-A052359A0076}" srcOrd="9" destOrd="0" presId="urn:microsoft.com/office/officeart/2005/8/layout/list1"/>
    <dgm:cxn modelId="{C10238D5-D8F5-3D46-AE13-1D03EB103F01}" type="presParOf" srcId="{043B7416-E63A-AF4D-BBC1-FE656998CCC1}" destId="{2B05B581-5F96-164B-8752-69623945B14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280A79-FEBD-462A-BD99-D1F670FD653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DC8F26-EBB5-40B0-A33C-CD877374DC0D}">
      <dgm:prSet/>
      <dgm:spPr/>
      <dgm:t>
        <a:bodyPr/>
        <a:lstStyle/>
        <a:p>
          <a:r>
            <a:rPr lang="en-US"/>
            <a:t>Scope</a:t>
          </a:r>
        </a:p>
      </dgm:t>
    </dgm:pt>
    <dgm:pt modelId="{7E671B54-40C0-4AF5-B96F-B7DD57B6B3EB}" type="parTrans" cxnId="{2A940169-C3AB-4605-8A7D-14565D3755C4}">
      <dgm:prSet/>
      <dgm:spPr/>
      <dgm:t>
        <a:bodyPr/>
        <a:lstStyle/>
        <a:p>
          <a:endParaRPr lang="en-US"/>
        </a:p>
      </dgm:t>
    </dgm:pt>
    <dgm:pt modelId="{2F59C55F-5281-4355-B908-10AD9516CC27}" type="sibTrans" cxnId="{2A940169-C3AB-4605-8A7D-14565D3755C4}">
      <dgm:prSet/>
      <dgm:spPr/>
      <dgm:t>
        <a:bodyPr/>
        <a:lstStyle/>
        <a:p>
          <a:endParaRPr lang="en-US"/>
        </a:p>
      </dgm:t>
    </dgm:pt>
    <dgm:pt modelId="{70B68798-4628-484E-B11A-0D419426E1AE}">
      <dgm:prSet/>
      <dgm:spPr/>
      <dgm:t>
        <a:bodyPr/>
        <a:lstStyle/>
        <a:p>
          <a:r>
            <a:rPr lang="en-US" dirty="0"/>
            <a:t>1 studio &amp; 10 study centres</a:t>
          </a:r>
        </a:p>
      </dgm:t>
    </dgm:pt>
    <dgm:pt modelId="{119F2ED0-47DB-4E55-9823-B76F41796D2B}" type="parTrans" cxnId="{45ECA43B-ECBE-426C-8701-7509130E703B}">
      <dgm:prSet/>
      <dgm:spPr/>
      <dgm:t>
        <a:bodyPr/>
        <a:lstStyle/>
        <a:p>
          <a:endParaRPr lang="en-US"/>
        </a:p>
      </dgm:t>
    </dgm:pt>
    <dgm:pt modelId="{70048DD1-8A11-46E4-9BD3-8E3927BC0CF6}" type="sibTrans" cxnId="{45ECA43B-ECBE-426C-8701-7509130E703B}">
      <dgm:prSet/>
      <dgm:spPr/>
      <dgm:t>
        <a:bodyPr/>
        <a:lstStyle/>
        <a:p>
          <a:endParaRPr lang="en-US"/>
        </a:p>
      </dgm:t>
    </dgm:pt>
    <dgm:pt modelId="{12306D04-4AE0-4EFF-A0A1-95E654A92A2D}">
      <dgm:prSet/>
      <dgm:spPr/>
      <dgm:t>
        <a:bodyPr/>
        <a:lstStyle/>
        <a:p>
          <a:r>
            <a:rPr lang="en-US" dirty="0"/>
            <a:t>System development (videoconferencing &amp; LMS)</a:t>
          </a:r>
        </a:p>
      </dgm:t>
    </dgm:pt>
    <dgm:pt modelId="{2220141A-D890-49EB-8C05-7CAFD4C744BB}" type="parTrans" cxnId="{129141FB-9A78-4392-A503-8C842ED316FB}">
      <dgm:prSet/>
      <dgm:spPr/>
      <dgm:t>
        <a:bodyPr/>
        <a:lstStyle/>
        <a:p>
          <a:endParaRPr lang="en-US"/>
        </a:p>
      </dgm:t>
    </dgm:pt>
    <dgm:pt modelId="{C82A3758-2E11-438F-BF2B-0FA8858D470E}" type="sibTrans" cxnId="{129141FB-9A78-4392-A503-8C842ED316FB}">
      <dgm:prSet/>
      <dgm:spPr/>
      <dgm:t>
        <a:bodyPr/>
        <a:lstStyle/>
        <a:p>
          <a:endParaRPr lang="en-US"/>
        </a:p>
      </dgm:t>
    </dgm:pt>
    <dgm:pt modelId="{3F9FAA6E-3B42-4322-930C-750454DAE18C}">
      <dgm:prSet/>
      <dgm:spPr/>
      <dgm:t>
        <a:bodyPr/>
        <a:lstStyle/>
        <a:p>
          <a:r>
            <a:rPr lang="en-US" dirty="0"/>
            <a:t>Testing </a:t>
          </a:r>
        </a:p>
      </dgm:t>
    </dgm:pt>
    <dgm:pt modelId="{4527F392-2B11-42B4-9937-5CFAC4C35416}" type="parTrans" cxnId="{029454FE-88DF-450B-A7F0-18462196E807}">
      <dgm:prSet/>
      <dgm:spPr/>
      <dgm:t>
        <a:bodyPr/>
        <a:lstStyle/>
        <a:p>
          <a:endParaRPr lang="en-US"/>
        </a:p>
      </dgm:t>
    </dgm:pt>
    <dgm:pt modelId="{C73B728F-223B-4FFD-967F-73142C5D9624}" type="sibTrans" cxnId="{029454FE-88DF-450B-A7F0-18462196E807}">
      <dgm:prSet/>
      <dgm:spPr/>
      <dgm:t>
        <a:bodyPr/>
        <a:lstStyle/>
        <a:p>
          <a:endParaRPr lang="en-US"/>
        </a:p>
      </dgm:t>
    </dgm:pt>
    <dgm:pt modelId="{C49F1AFB-5B64-4206-BAEE-D7B0197F5072}">
      <dgm:prSet/>
      <dgm:spPr/>
      <dgm:t>
        <a:bodyPr/>
        <a:lstStyle/>
        <a:p>
          <a:r>
            <a:rPr lang="en-US" dirty="0"/>
            <a:t>Training</a:t>
          </a:r>
        </a:p>
      </dgm:t>
    </dgm:pt>
    <dgm:pt modelId="{BCD5BE7C-90C4-444B-9F70-A6A58753B1A3}" type="parTrans" cxnId="{E21DDC76-872E-4246-96F9-3D5B88FC4B9C}">
      <dgm:prSet/>
      <dgm:spPr/>
      <dgm:t>
        <a:bodyPr/>
        <a:lstStyle/>
        <a:p>
          <a:endParaRPr lang="en-US"/>
        </a:p>
      </dgm:t>
    </dgm:pt>
    <dgm:pt modelId="{A512B86A-9367-44DC-90C7-B5AB4811EAC4}" type="sibTrans" cxnId="{E21DDC76-872E-4246-96F9-3D5B88FC4B9C}">
      <dgm:prSet/>
      <dgm:spPr/>
      <dgm:t>
        <a:bodyPr/>
        <a:lstStyle/>
        <a:p>
          <a:endParaRPr lang="en-US"/>
        </a:p>
      </dgm:t>
    </dgm:pt>
    <dgm:pt modelId="{2737BB37-9193-4E51-A18F-5C1A5ACA72EE}">
      <dgm:prSet/>
      <dgm:spPr/>
      <dgm:t>
        <a:bodyPr/>
        <a:lstStyle/>
        <a:p>
          <a:r>
            <a:rPr lang="en-US" dirty="0"/>
            <a:t>Time:  1 year</a:t>
          </a:r>
        </a:p>
      </dgm:t>
    </dgm:pt>
    <dgm:pt modelId="{D4E50665-77A6-4733-B3CE-D89E8D63AE60}" type="parTrans" cxnId="{B5C55A8F-AB0A-4FFC-8BEC-4F66192A6D92}">
      <dgm:prSet/>
      <dgm:spPr/>
      <dgm:t>
        <a:bodyPr/>
        <a:lstStyle/>
        <a:p>
          <a:endParaRPr lang="en-US"/>
        </a:p>
      </dgm:t>
    </dgm:pt>
    <dgm:pt modelId="{1CA55EC0-4982-4D78-A61D-30707BB15D30}" type="sibTrans" cxnId="{B5C55A8F-AB0A-4FFC-8BEC-4F66192A6D92}">
      <dgm:prSet/>
      <dgm:spPr/>
      <dgm:t>
        <a:bodyPr/>
        <a:lstStyle/>
        <a:p>
          <a:endParaRPr lang="en-US"/>
        </a:p>
      </dgm:t>
    </dgm:pt>
    <dgm:pt modelId="{285BDE57-BFBF-4C84-90B2-B3211DC7EE77}">
      <dgm:prSet/>
      <dgm:spPr/>
      <dgm:t>
        <a:bodyPr/>
        <a:lstStyle/>
        <a:p>
          <a:r>
            <a:rPr lang="en-US"/>
            <a:t>Cost: $1.5 million</a:t>
          </a:r>
        </a:p>
      </dgm:t>
    </dgm:pt>
    <dgm:pt modelId="{0B273F52-0FE5-4B1E-A737-CC4AAA09E6E3}" type="parTrans" cxnId="{7352DE12-97CE-4C1C-9A3D-6362E93205A4}">
      <dgm:prSet/>
      <dgm:spPr/>
      <dgm:t>
        <a:bodyPr/>
        <a:lstStyle/>
        <a:p>
          <a:endParaRPr lang="en-US"/>
        </a:p>
      </dgm:t>
    </dgm:pt>
    <dgm:pt modelId="{6665A734-0C4A-4A2F-9AF7-BE41A07B65C3}" type="sibTrans" cxnId="{7352DE12-97CE-4C1C-9A3D-6362E93205A4}">
      <dgm:prSet/>
      <dgm:spPr/>
      <dgm:t>
        <a:bodyPr/>
        <a:lstStyle/>
        <a:p>
          <a:endParaRPr lang="en-US"/>
        </a:p>
      </dgm:t>
    </dgm:pt>
    <dgm:pt modelId="{3182AACB-446C-0346-AD71-2ECB7AD35FF0}">
      <dgm:prSet/>
      <dgm:spPr/>
      <dgm:t>
        <a:bodyPr/>
        <a:lstStyle/>
        <a:p>
          <a:r>
            <a:rPr lang="en-US" dirty="0"/>
            <a:t>Marketing</a:t>
          </a:r>
        </a:p>
      </dgm:t>
    </dgm:pt>
    <dgm:pt modelId="{5D820431-1FED-E54A-9F60-F67A735E533A}" type="parTrans" cxnId="{ED1FB943-E3E1-6441-A354-C7E2212EB8F5}">
      <dgm:prSet/>
      <dgm:spPr/>
    </dgm:pt>
    <dgm:pt modelId="{FD50A653-90CB-1E4F-8E53-46BD140FDAB0}" type="sibTrans" cxnId="{ED1FB943-E3E1-6441-A354-C7E2212EB8F5}">
      <dgm:prSet/>
      <dgm:spPr/>
    </dgm:pt>
    <dgm:pt modelId="{2B2E23FC-7269-CE49-AC81-83B4D20AE45E}" type="pres">
      <dgm:prSet presAssocID="{2E280A79-FEBD-462A-BD99-D1F670FD6532}" presName="linear" presStyleCnt="0">
        <dgm:presLayoutVars>
          <dgm:dir/>
          <dgm:animLvl val="lvl"/>
          <dgm:resizeHandles val="exact"/>
        </dgm:presLayoutVars>
      </dgm:prSet>
      <dgm:spPr/>
    </dgm:pt>
    <dgm:pt modelId="{336C0210-47DE-E247-A3F1-3684424045FA}" type="pres">
      <dgm:prSet presAssocID="{75DC8F26-EBB5-40B0-A33C-CD877374DC0D}" presName="parentLin" presStyleCnt="0"/>
      <dgm:spPr/>
    </dgm:pt>
    <dgm:pt modelId="{39C41D4B-6FA3-1645-A259-EB94E5FDAE37}" type="pres">
      <dgm:prSet presAssocID="{75DC8F26-EBB5-40B0-A33C-CD877374DC0D}" presName="parentLeftMargin" presStyleLbl="node1" presStyleIdx="0" presStyleCnt="3"/>
      <dgm:spPr/>
    </dgm:pt>
    <dgm:pt modelId="{01B33E44-9966-6B4E-9E4A-FF43BEEBAF93}" type="pres">
      <dgm:prSet presAssocID="{75DC8F26-EBB5-40B0-A33C-CD877374DC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FC2C0A-E2D7-764E-81FF-499A08BD4157}" type="pres">
      <dgm:prSet presAssocID="{75DC8F26-EBB5-40B0-A33C-CD877374DC0D}" presName="negativeSpace" presStyleCnt="0"/>
      <dgm:spPr/>
    </dgm:pt>
    <dgm:pt modelId="{0DB0DF4B-A76E-8745-AC0C-A5019EA42310}" type="pres">
      <dgm:prSet presAssocID="{75DC8F26-EBB5-40B0-A33C-CD877374DC0D}" presName="childText" presStyleLbl="conFgAcc1" presStyleIdx="0" presStyleCnt="3">
        <dgm:presLayoutVars>
          <dgm:bulletEnabled val="1"/>
        </dgm:presLayoutVars>
      </dgm:prSet>
      <dgm:spPr/>
    </dgm:pt>
    <dgm:pt modelId="{610121D2-A42C-FF4D-B70A-54C96B5894BA}" type="pres">
      <dgm:prSet presAssocID="{2F59C55F-5281-4355-B908-10AD9516CC27}" presName="spaceBetweenRectangles" presStyleCnt="0"/>
      <dgm:spPr/>
    </dgm:pt>
    <dgm:pt modelId="{05415839-2ACA-DF46-91D2-509162A127A3}" type="pres">
      <dgm:prSet presAssocID="{2737BB37-9193-4E51-A18F-5C1A5ACA72EE}" presName="parentLin" presStyleCnt="0"/>
      <dgm:spPr/>
    </dgm:pt>
    <dgm:pt modelId="{AB85AD08-96D5-A344-8E1A-0A4A19D2047E}" type="pres">
      <dgm:prSet presAssocID="{2737BB37-9193-4E51-A18F-5C1A5ACA72EE}" presName="parentLeftMargin" presStyleLbl="node1" presStyleIdx="0" presStyleCnt="3"/>
      <dgm:spPr/>
    </dgm:pt>
    <dgm:pt modelId="{02D1381D-C964-7A47-ADF9-60FB2E2142B7}" type="pres">
      <dgm:prSet presAssocID="{2737BB37-9193-4E51-A18F-5C1A5ACA72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973DAC-0D46-3A40-8B14-4DE519C807F9}" type="pres">
      <dgm:prSet presAssocID="{2737BB37-9193-4E51-A18F-5C1A5ACA72EE}" presName="negativeSpace" presStyleCnt="0"/>
      <dgm:spPr/>
    </dgm:pt>
    <dgm:pt modelId="{2DD43922-AC59-F34E-923F-495DCCE1961C}" type="pres">
      <dgm:prSet presAssocID="{2737BB37-9193-4E51-A18F-5C1A5ACA72EE}" presName="childText" presStyleLbl="conFgAcc1" presStyleIdx="1" presStyleCnt="3">
        <dgm:presLayoutVars>
          <dgm:bulletEnabled val="1"/>
        </dgm:presLayoutVars>
      </dgm:prSet>
      <dgm:spPr/>
    </dgm:pt>
    <dgm:pt modelId="{E49B80EA-021F-0F44-A649-962C318783FD}" type="pres">
      <dgm:prSet presAssocID="{1CA55EC0-4982-4D78-A61D-30707BB15D30}" presName="spaceBetweenRectangles" presStyleCnt="0"/>
      <dgm:spPr/>
    </dgm:pt>
    <dgm:pt modelId="{80C457B4-8229-1D43-A5D0-A3C165C4BCD7}" type="pres">
      <dgm:prSet presAssocID="{285BDE57-BFBF-4C84-90B2-B3211DC7EE77}" presName="parentLin" presStyleCnt="0"/>
      <dgm:spPr/>
    </dgm:pt>
    <dgm:pt modelId="{906AECCD-A9B3-A44E-8906-B0287030AF91}" type="pres">
      <dgm:prSet presAssocID="{285BDE57-BFBF-4C84-90B2-B3211DC7EE77}" presName="parentLeftMargin" presStyleLbl="node1" presStyleIdx="1" presStyleCnt="3"/>
      <dgm:spPr/>
    </dgm:pt>
    <dgm:pt modelId="{FA8D0BB6-FAF5-854D-8A9A-F55170AA5456}" type="pres">
      <dgm:prSet presAssocID="{285BDE57-BFBF-4C84-90B2-B3211DC7EE7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78DFB6-70A2-684C-B11D-3AAD0C02D46C}" type="pres">
      <dgm:prSet presAssocID="{285BDE57-BFBF-4C84-90B2-B3211DC7EE77}" presName="negativeSpace" presStyleCnt="0"/>
      <dgm:spPr/>
    </dgm:pt>
    <dgm:pt modelId="{542E4630-C8C2-444C-8ADC-E3660F3BCAA1}" type="pres">
      <dgm:prSet presAssocID="{285BDE57-BFBF-4C84-90B2-B3211DC7EE7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7F4B308-D091-D540-89D7-A6777D544E77}" type="presOf" srcId="{75DC8F26-EBB5-40B0-A33C-CD877374DC0D}" destId="{39C41D4B-6FA3-1645-A259-EB94E5FDAE37}" srcOrd="0" destOrd="0" presId="urn:microsoft.com/office/officeart/2005/8/layout/list1"/>
    <dgm:cxn modelId="{7352DE12-97CE-4C1C-9A3D-6362E93205A4}" srcId="{2E280A79-FEBD-462A-BD99-D1F670FD6532}" destId="{285BDE57-BFBF-4C84-90B2-B3211DC7EE77}" srcOrd="2" destOrd="0" parTransId="{0B273F52-0FE5-4B1E-A737-CC4AAA09E6E3}" sibTransId="{6665A734-0C4A-4A2F-9AF7-BE41A07B65C3}"/>
    <dgm:cxn modelId="{45ECA43B-ECBE-426C-8701-7509130E703B}" srcId="{75DC8F26-EBB5-40B0-A33C-CD877374DC0D}" destId="{70B68798-4628-484E-B11A-0D419426E1AE}" srcOrd="0" destOrd="0" parTransId="{119F2ED0-47DB-4E55-9823-B76F41796D2B}" sibTransId="{70048DD1-8A11-46E4-9BD3-8E3927BC0CF6}"/>
    <dgm:cxn modelId="{C6DCED3F-1172-F842-80BC-AE7A08019AC6}" type="presOf" srcId="{2E280A79-FEBD-462A-BD99-D1F670FD6532}" destId="{2B2E23FC-7269-CE49-AC81-83B4D20AE45E}" srcOrd="0" destOrd="0" presId="urn:microsoft.com/office/officeart/2005/8/layout/list1"/>
    <dgm:cxn modelId="{ED1FB943-E3E1-6441-A354-C7E2212EB8F5}" srcId="{75DC8F26-EBB5-40B0-A33C-CD877374DC0D}" destId="{3182AACB-446C-0346-AD71-2ECB7AD35FF0}" srcOrd="4" destOrd="0" parTransId="{5D820431-1FED-E54A-9F60-F67A735E533A}" sibTransId="{FD50A653-90CB-1E4F-8E53-46BD140FDAB0}"/>
    <dgm:cxn modelId="{2A940169-C3AB-4605-8A7D-14565D3755C4}" srcId="{2E280A79-FEBD-462A-BD99-D1F670FD6532}" destId="{75DC8F26-EBB5-40B0-A33C-CD877374DC0D}" srcOrd="0" destOrd="0" parTransId="{7E671B54-40C0-4AF5-B96F-B7DD57B6B3EB}" sibTransId="{2F59C55F-5281-4355-B908-10AD9516CC27}"/>
    <dgm:cxn modelId="{1F416054-B061-7C44-A3F9-B7EBC1A203BD}" type="presOf" srcId="{70B68798-4628-484E-B11A-0D419426E1AE}" destId="{0DB0DF4B-A76E-8745-AC0C-A5019EA42310}" srcOrd="0" destOrd="0" presId="urn:microsoft.com/office/officeart/2005/8/layout/list1"/>
    <dgm:cxn modelId="{BFEBB174-25FF-9B41-A16E-0C8419C55676}" type="presOf" srcId="{2737BB37-9193-4E51-A18F-5C1A5ACA72EE}" destId="{AB85AD08-96D5-A344-8E1A-0A4A19D2047E}" srcOrd="0" destOrd="0" presId="urn:microsoft.com/office/officeart/2005/8/layout/list1"/>
    <dgm:cxn modelId="{B3E81C55-F32C-EF40-B45B-A0D7EED3482C}" type="presOf" srcId="{3182AACB-446C-0346-AD71-2ECB7AD35FF0}" destId="{0DB0DF4B-A76E-8745-AC0C-A5019EA42310}" srcOrd="0" destOrd="4" presId="urn:microsoft.com/office/officeart/2005/8/layout/list1"/>
    <dgm:cxn modelId="{E21DDC76-872E-4246-96F9-3D5B88FC4B9C}" srcId="{75DC8F26-EBB5-40B0-A33C-CD877374DC0D}" destId="{C49F1AFB-5B64-4206-BAEE-D7B0197F5072}" srcOrd="3" destOrd="0" parTransId="{BCD5BE7C-90C4-444B-9F70-A6A58753B1A3}" sibTransId="{A512B86A-9367-44DC-90C7-B5AB4811EAC4}"/>
    <dgm:cxn modelId="{1475E957-6332-3448-81BD-A84F24A697A9}" type="presOf" srcId="{C49F1AFB-5B64-4206-BAEE-D7B0197F5072}" destId="{0DB0DF4B-A76E-8745-AC0C-A5019EA42310}" srcOrd="0" destOrd="3" presId="urn:microsoft.com/office/officeart/2005/8/layout/list1"/>
    <dgm:cxn modelId="{B5C55A8F-AB0A-4FFC-8BEC-4F66192A6D92}" srcId="{2E280A79-FEBD-462A-BD99-D1F670FD6532}" destId="{2737BB37-9193-4E51-A18F-5C1A5ACA72EE}" srcOrd="1" destOrd="0" parTransId="{D4E50665-77A6-4733-B3CE-D89E8D63AE60}" sibTransId="{1CA55EC0-4982-4D78-A61D-30707BB15D30}"/>
    <dgm:cxn modelId="{E60D2191-046F-7A43-9640-82E454946A2E}" type="presOf" srcId="{285BDE57-BFBF-4C84-90B2-B3211DC7EE77}" destId="{FA8D0BB6-FAF5-854D-8A9A-F55170AA5456}" srcOrd="1" destOrd="0" presId="urn:microsoft.com/office/officeart/2005/8/layout/list1"/>
    <dgm:cxn modelId="{F4A74FAE-12AD-3347-BBB3-EDB301989824}" type="presOf" srcId="{75DC8F26-EBB5-40B0-A33C-CD877374DC0D}" destId="{01B33E44-9966-6B4E-9E4A-FF43BEEBAF93}" srcOrd="1" destOrd="0" presId="urn:microsoft.com/office/officeart/2005/8/layout/list1"/>
    <dgm:cxn modelId="{04BCCEB7-6B84-0041-BCFE-AC434AD522A6}" type="presOf" srcId="{2737BB37-9193-4E51-A18F-5C1A5ACA72EE}" destId="{02D1381D-C964-7A47-ADF9-60FB2E2142B7}" srcOrd="1" destOrd="0" presId="urn:microsoft.com/office/officeart/2005/8/layout/list1"/>
    <dgm:cxn modelId="{6D69B9B8-015E-E044-AE8D-1EE9C12E0B22}" type="presOf" srcId="{3F9FAA6E-3B42-4322-930C-750454DAE18C}" destId="{0DB0DF4B-A76E-8745-AC0C-A5019EA42310}" srcOrd="0" destOrd="2" presId="urn:microsoft.com/office/officeart/2005/8/layout/list1"/>
    <dgm:cxn modelId="{54E35EC5-06DB-0346-A4BC-28F0BFB6C9E1}" type="presOf" srcId="{12306D04-4AE0-4EFF-A0A1-95E654A92A2D}" destId="{0DB0DF4B-A76E-8745-AC0C-A5019EA42310}" srcOrd="0" destOrd="1" presId="urn:microsoft.com/office/officeart/2005/8/layout/list1"/>
    <dgm:cxn modelId="{4C0833E5-108F-E04B-8CF3-63AF2D81EB96}" type="presOf" srcId="{285BDE57-BFBF-4C84-90B2-B3211DC7EE77}" destId="{906AECCD-A9B3-A44E-8906-B0287030AF91}" srcOrd="0" destOrd="0" presId="urn:microsoft.com/office/officeart/2005/8/layout/list1"/>
    <dgm:cxn modelId="{129141FB-9A78-4392-A503-8C842ED316FB}" srcId="{75DC8F26-EBB5-40B0-A33C-CD877374DC0D}" destId="{12306D04-4AE0-4EFF-A0A1-95E654A92A2D}" srcOrd="1" destOrd="0" parTransId="{2220141A-D890-49EB-8C05-7CAFD4C744BB}" sibTransId="{C82A3758-2E11-438F-BF2B-0FA8858D470E}"/>
    <dgm:cxn modelId="{029454FE-88DF-450B-A7F0-18462196E807}" srcId="{75DC8F26-EBB5-40B0-A33C-CD877374DC0D}" destId="{3F9FAA6E-3B42-4322-930C-750454DAE18C}" srcOrd="2" destOrd="0" parTransId="{4527F392-2B11-42B4-9937-5CFAC4C35416}" sibTransId="{C73B728F-223B-4FFD-967F-73142C5D9624}"/>
    <dgm:cxn modelId="{DC39C730-ED1F-C34A-AF7A-B5FEA08BB231}" type="presParOf" srcId="{2B2E23FC-7269-CE49-AC81-83B4D20AE45E}" destId="{336C0210-47DE-E247-A3F1-3684424045FA}" srcOrd="0" destOrd="0" presId="urn:microsoft.com/office/officeart/2005/8/layout/list1"/>
    <dgm:cxn modelId="{AF595E3F-E4F5-2C44-BCDE-08B81A740290}" type="presParOf" srcId="{336C0210-47DE-E247-A3F1-3684424045FA}" destId="{39C41D4B-6FA3-1645-A259-EB94E5FDAE37}" srcOrd="0" destOrd="0" presId="urn:microsoft.com/office/officeart/2005/8/layout/list1"/>
    <dgm:cxn modelId="{5924AA63-F32E-3E4D-A3BA-800CAEA5854F}" type="presParOf" srcId="{336C0210-47DE-E247-A3F1-3684424045FA}" destId="{01B33E44-9966-6B4E-9E4A-FF43BEEBAF93}" srcOrd="1" destOrd="0" presId="urn:microsoft.com/office/officeart/2005/8/layout/list1"/>
    <dgm:cxn modelId="{2107A6B8-DCF5-934E-9249-DA0682124219}" type="presParOf" srcId="{2B2E23FC-7269-CE49-AC81-83B4D20AE45E}" destId="{B1FC2C0A-E2D7-764E-81FF-499A08BD4157}" srcOrd="1" destOrd="0" presId="urn:microsoft.com/office/officeart/2005/8/layout/list1"/>
    <dgm:cxn modelId="{45620ABA-2B1D-7E4C-8CBF-8969D5E4749B}" type="presParOf" srcId="{2B2E23FC-7269-CE49-AC81-83B4D20AE45E}" destId="{0DB0DF4B-A76E-8745-AC0C-A5019EA42310}" srcOrd="2" destOrd="0" presId="urn:microsoft.com/office/officeart/2005/8/layout/list1"/>
    <dgm:cxn modelId="{B3D870DC-AD72-E141-8ADB-59F36FD0CA91}" type="presParOf" srcId="{2B2E23FC-7269-CE49-AC81-83B4D20AE45E}" destId="{610121D2-A42C-FF4D-B70A-54C96B5894BA}" srcOrd="3" destOrd="0" presId="urn:microsoft.com/office/officeart/2005/8/layout/list1"/>
    <dgm:cxn modelId="{162F345F-1460-8F4D-BFB0-3DD1C2817DA7}" type="presParOf" srcId="{2B2E23FC-7269-CE49-AC81-83B4D20AE45E}" destId="{05415839-2ACA-DF46-91D2-509162A127A3}" srcOrd="4" destOrd="0" presId="urn:microsoft.com/office/officeart/2005/8/layout/list1"/>
    <dgm:cxn modelId="{C7DB0F6E-20DE-C249-B303-BDAE413B638B}" type="presParOf" srcId="{05415839-2ACA-DF46-91D2-509162A127A3}" destId="{AB85AD08-96D5-A344-8E1A-0A4A19D2047E}" srcOrd="0" destOrd="0" presId="urn:microsoft.com/office/officeart/2005/8/layout/list1"/>
    <dgm:cxn modelId="{B7CD0A32-0BED-874C-BF21-20F42AB61057}" type="presParOf" srcId="{05415839-2ACA-DF46-91D2-509162A127A3}" destId="{02D1381D-C964-7A47-ADF9-60FB2E2142B7}" srcOrd="1" destOrd="0" presId="urn:microsoft.com/office/officeart/2005/8/layout/list1"/>
    <dgm:cxn modelId="{B1BF5BC3-48CE-F642-9BAC-02C64F5402CA}" type="presParOf" srcId="{2B2E23FC-7269-CE49-AC81-83B4D20AE45E}" destId="{25973DAC-0D46-3A40-8B14-4DE519C807F9}" srcOrd="5" destOrd="0" presId="urn:microsoft.com/office/officeart/2005/8/layout/list1"/>
    <dgm:cxn modelId="{803C0027-A501-7D45-BFBF-B21C9822C42B}" type="presParOf" srcId="{2B2E23FC-7269-CE49-AC81-83B4D20AE45E}" destId="{2DD43922-AC59-F34E-923F-495DCCE1961C}" srcOrd="6" destOrd="0" presId="urn:microsoft.com/office/officeart/2005/8/layout/list1"/>
    <dgm:cxn modelId="{BA23081E-1033-4743-85B9-0519A4089ABD}" type="presParOf" srcId="{2B2E23FC-7269-CE49-AC81-83B4D20AE45E}" destId="{E49B80EA-021F-0F44-A649-962C318783FD}" srcOrd="7" destOrd="0" presId="urn:microsoft.com/office/officeart/2005/8/layout/list1"/>
    <dgm:cxn modelId="{526B120D-A0CC-3449-B985-DCED38E793E2}" type="presParOf" srcId="{2B2E23FC-7269-CE49-AC81-83B4D20AE45E}" destId="{80C457B4-8229-1D43-A5D0-A3C165C4BCD7}" srcOrd="8" destOrd="0" presId="urn:microsoft.com/office/officeart/2005/8/layout/list1"/>
    <dgm:cxn modelId="{DD85CE63-7807-1946-BB6D-0D458F2A7B94}" type="presParOf" srcId="{80C457B4-8229-1D43-A5D0-A3C165C4BCD7}" destId="{906AECCD-A9B3-A44E-8906-B0287030AF91}" srcOrd="0" destOrd="0" presId="urn:microsoft.com/office/officeart/2005/8/layout/list1"/>
    <dgm:cxn modelId="{6B18C19A-3A9A-2F4D-A872-C884745421C5}" type="presParOf" srcId="{80C457B4-8229-1D43-A5D0-A3C165C4BCD7}" destId="{FA8D0BB6-FAF5-854D-8A9A-F55170AA5456}" srcOrd="1" destOrd="0" presId="urn:microsoft.com/office/officeart/2005/8/layout/list1"/>
    <dgm:cxn modelId="{4D61B8D8-0A10-1441-96CE-242AA86FD689}" type="presParOf" srcId="{2B2E23FC-7269-CE49-AC81-83B4D20AE45E}" destId="{D578DFB6-70A2-684C-B11D-3AAD0C02D46C}" srcOrd="9" destOrd="0" presId="urn:microsoft.com/office/officeart/2005/8/layout/list1"/>
    <dgm:cxn modelId="{4B6ECE02-757B-4B4B-BA57-05852BB2F842}" type="presParOf" srcId="{2B2E23FC-7269-CE49-AC81-83B4D20AE45E}" destId="{542E4630-C8C2-444C-8ADC-E3660F3BCAA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6E260A-926B-4F78-9EBF-690BF3C72ABF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0E34C4-4D1C-4FDA-8363-FEC9A588938A}">
      <dgm:prSet/>
      <dgm:spPr/>
      <dgm:t>
        <a:bodyPr/>
        <a:lstStyle/>
        <a:p>
          <a:r>
            <a:rPr lang="en-US" dirty="0"/>
            <a:t>Month 5</a:t>
          </a:r>
        </a:p>
      </dgm:t>
    </dgm:pt>
    <dgm:pt modelId="{FB7AF123-4FE2-4826-B8B8-4E1F40570D58}" type="parTrans" cxnId="{5DAE4897-2E06-4427-9C15-F22E21B7986D}">
      <dgm:prSet/>
      <dgm:spPr/>
      <dgm:t>
        <a:bodyPr/>
        <a:lstStyle/>
        <a:p>
          <a:endParaRPr lang="en-US"/>
        </a:p>
      </dgm:t>
    </dgm:pt>
    <dgm:pt modelId="{5D1DAFB6-A0DB-473F-944B-5E85340C71B9}" type="sibTrans" cxnId="{5DAE4897-2E06-4427-9C15-F22E21B7986D}">
      <dgm:prSet/>
      <dgm:spPr/>
      <dgm:t>
        <a:bodyPr/>
        <a:lstStyle/>
        <a:p>
          <a:endParaRPr lang="en-US"/>
        </a:p>
      </dgm:t>
    </dgm:pt>
    <dgm:pt modelId="{37EE8F1C-65FC-4BD5-9386-78FDCA05CAA2}">
      <dgm:prSet/>
      <dgm:spPr/>
      <dgm:t>
        <a:bodyPr/>
        <a:lstStyle/>
        <a:p>
          <a:r>
            <a:rPr lang="en-US" dirty="0"/>
            <a:t>Design and develop the videoconferencing system and learning management system (LMS) by the end of month 5.</a:t>
          </a:r>
        </a:p>
      </dgm:t>
    </dgm:pt>
    <dgm:pt modelId="{6F34B006-FAEF-4B29-B339-DBAE508B8501}" type="parTrans" cxnId="{6B66127F-60A6-4BC2-BBCF-6FF8AB0C0A03}">
      <dgm:prSet/>
      <dgm:spPr/>
      <dgm:t>
        <a:bodyPr/>
        <a:lstStyle/>
        <a:p>
          <a:endParaRPr lang="en-US"/>
        </a:p>
      </dgm:t>
    </dgm:pt>
    <dgm:pt modelId="{0870B328-0E23-417C-9341-CBDA0248EEE9}" type="sibTrans" cxnId="{6B66127F-60A6-4BC2-BBCF-6FF8AB0C0A03}">
      <dgm:prSet/>
      <dgm:spPr/>
      <dgm:t>
        <a:bodyPr/>
        <a:lstStyle/>
        <a:p>
          <a:endParaRPr lang="en-US"/>
        </a:p>
      </dgm:t>
    </dgm:pt>
    <dgm:pt modelId="{67157873-EC07-47FD-A5A5-93EB9B10016F}">
      <dgm:prSet/>
      <dgm:spPr/>
      <dgm:t>
        <a:bodyPr/>
        <a:lstStyle/>
        <a:p>
          <a:r>
            <a:rPr lang="en-US" dirty="0"/>
            <a:t>Month 6</a:t>
          </a:r>
        </a:p>
      </dgm:t>
    </dgm:pt>
    <dgm:pt modelId="{4BA5537A-DB01-4CBA-9164-883334736CBE}" type="parTrans" cxnId="{C6F62D27-BC42-42F5-A250-044F921001AE}">
      <dgm:prSet/>
      <dgm:spPr/>
      <dgm:t>
        <a:bodyPr/>
        <a:lstStyle/>
        <a:p>
          <a:endParaRPr lang="en-US"/>
        </a:p>
      </dgm:t>
    </dgm:pt>
    <dgm:pt modelId="{A605B157-E38A-45D2-9D01-2F09BB8F448B}" type="sibTrans" cxnId="{C6F62D27-BC42-42F5-A250-044F921001AE}">
      <dgm:prSet/>
      <dgm:spPr/>
      <dgm:t>
        <a:bodyPr/>
        <a:lstStyle/>
        <a:p>
          <a:endParaRPr lang="en-US"/>
        </a:p>
      </dgm:t>
    </dgm:pt>
    <dgm:pt modelId="{98CEE21B-9CA6-4FC9-8820-E781C4C4502A}">
      <dgm:prSet/>
      <dgm:spPr/>
      <dgm:t>
        <a:bodyPr/>
        <a:lstStyle/>
        <a:p>
          <a:r>
            <a:rPr lang="en-US"/>
            <a:t>Establish a studio by the end of month 6.</a:t>
          </a:r>
        </a:p>
      </dgm:t>
    </dgm:pt>
    <dgm:pt modelId="{B53CED41-988A-4D53-89FF-1822507E6B0A}" type="parTrans" cxnId="{497407D1-E545-4550-8693-A3BBC6F40679}">
      <dgm:prSet/>
      <dgm:spPr/>
      <dgm:t>
        <a:bodyPr/>
        <a:lstStyle/>
        <a:p>
          <a:endParaRPr lang="en-US"/>
        </a:p>
      </dgm:t>
    </dgm:pt>
    <dgm:pt modelId="{6757F7CF-06DD-4B4C-87E1-AF392EE182C9}" type="sibTrans" cxnId="{497407D1-E545-4550-8693-A3BBC6F40679}">
      <dgm:prSet/>
      <dgm:spPr/>
      <dgm:t>
        <a:bodyPr/>
        <a:lstStyle/>
        <a:p>
          <a:endParaRPr lang="en-US"/>
        </a:p>
      </dgm:t>
    </dgm:pt>
    <dgm:pt modelId="{A176B8D6-75E8-4E02-81D1-E2445971D400}">
      <dgm:prSet/>
      <dgm:spPr/>
      <dgm:t>
        <a:bodyPr/>
        <a:lstStyle/>
        <a:p>
          <a:r>
            <a:rPr lang="en-US" dirty="0"/>
            <a:t>Month 11</a:t>
          </a:r>
        </a:p>
      </dgm:t>
    </dgm:pt>
    <dgm:pt modelId="{2D055868-3902-4CD9-BB44-F9B8450CBE08}" type="parTrans" cxnId="{2C837ACB-FF62-4ECC-BC44-4CF50CCD5973}">
      <dgm:prSet/>
      <dgm:spPr/>
      <dgm:t>
        <a:bodyPr/>
        <a:lstStyle/>
        <a:p>
          <a:endParaRPr lang="en-US"/>
        </a:p>
      </dgm:t>
    </dgm:pt>
    <dgm:pt modelId="{9DEDEE8C-7472-4EA4-B3CD-183C1DD2AEC8}" type="sibTrans" cxnId="{2C837ACB-FF62-4ECC-BC44-4CF50CCD5973}">
      <dgm:prSet/>
      <dgm:spPr/>
      <dgm:t>
        <a:bodyPr/>
        <a:lstStyle/>
        <a:p>
          <a:endParaRPr lang="en-US"/>
        </a:p>
      </dgm:t>
    </dgm:pt>
    <dgm:pt modelId="{F4CC4E1B-407E-474B-B144-6178091436F1}">
      <dgm:prSet/>
      <dgm:spPr/>
      <dgm:t>
        <a:bodyPr/>
        <a:lstStyle/>
        <a:p>
          <a:r>
            <a:rPr lang="en-US"/>
            <a:t>Establish and roll out 10 study centres by the end of month 11 (2 centres per month).</a:t>
          </a:r>
        </a:p>
      </dgm:t>
    </dgm:pt>
    <dgm:pt modelId="{08E22E55-CA13-4516-9138-95CB01EE8003}" type="parTrans" cxnId="{E22C77D7-1579-439B-9F45-ECE7D3F378C1}">
      <dgm:prSet/>
      <dgm:spPr/>
      <dgm:t>
        <a:bodyPr/>
        <a:lstStyle/>
        <a:p>
          <a:endParaRPr lang="en-US"/>
        </a:p>
      </dgm:t>
    </dgm:pt>
    <dgm:pt modelId="{700D09DB-7C23-4B1B-A152-30E03945182A}" type="sibTrans" cxnId="{E22C77D7-1579-439B-9F45-ECE7D3F378C1}">
      <dgm:prSet/>
      <dgm:spPr/>
      <dgm:t>
        <a:bodyPr/>
        <a:lstStyle/>
        <a:p>
          <a:endParaRPr lang="en-US"/>
        </a:p>
      </dgm:t>
    </dgm:pt>
    <dgm:pt modelId="{AE7B5506-A7CA-46A3-B716-A86CD672FACE}">
      <dgm:prSet/>
      <dgm:spPr/>
      <dgm:t>
        <a:bodyPr/>
        <a:lstStyle/>
        <a:p>
          <a:r>
            <a:rPr lang="en-US" dirty="0"/>
            <a:t>Month 12</a:t>
          </a:r>
        </a:p>
      </dgm:t>
    </dgm:pt>
    <dgm:pt modelId="{ACDB4E21-59A3-4ED9-B9C8-489FE76FD040}" type="parTrans" cxnId="{83CF12E9-A822-4B1E-902A-BE1221E53C9A}">
      <dgm:prSet/>
      <dgm:spPr/>
      <dgm:t>
        <a:bodyPr/>
        <a:lstStyle/>
        <a:p>
          <a:endParaRPr lang="en-US"/>
        </a:p>
      </dgm:t>
    </dgm:pt>
    <dgm:pt modelId="{0EDCA024-3C72-4DF5-9C77-1043A5D2365A}" type="sibTrans" cxnId="{83CF12E9-A822-4B1E-902A-BE1221E53C9A}">
      <dgm:prSet/>
      <dgm:spPr/>
      <dgm:t>
        <a:bodyPr/>
        <a:lstStyle/>
        <a:p>
          <a:endParaRPr lang="en-US"/>
        </a:p>
      </dgm:t>
    </dgm:pt>
    <dgm:pt modelId="{51402D13-8CFC-4CA2-A3C0-B8BC063F9A79}">
      <dgm:prSet/>
      <dgm:spPr/>
      <dgm:t>
        <a:bodyPr/>
        <a:lstStyle/>
        <a:p>
          <a:r>
            <a:rPr lang="en-US" dirty="0"/>
            <a:t>Complete training during month 12. </a:t>
          </a:r>
        </a:p>
      </dgm:t>
    </dgm:pt>
    <dgm:pt modelId="{949B2EE1-7BAE-440D-A6DE-ED820708F516}" type="parTrans" cxnId="{AE0B4139-BC29-4CF4-8F98-B98622F1A770}">
      <dgm:prSet/>
      <dgm:spPr/>
      <dgm:t>
        <a:bodyPr/>
        <a:lstStyle/>
        <a:p>
          <a:endParaRPr lang="en-US"/>
        </a:p>
      </dgm:t>
    </dgm:pt>
    <dgm:pt modelId="{9BF643EC-6FEA-4099-9FED-D132285C1AA3}" type="sibTrans" cxnId="{AE0B4139-BC29-4CF4-8F98-B98622F1A770}">
      <dgm:prSet/>
      <dgm:spPr/>
      <dgm:t>
        <a:bodyPr/>
        <a:lstStyle/>
        <a:p>
          <a:endParaRPr lang="en-US"/>
        </a:p>
      </dgm:t>
    </dgm:pt>
    <dgm:pt modelId="{307BCFDC-6C2D-5240-B6BB-8E1285B7E437}" type="pres">
      <dgm:prSet presAssocID="{0A6E260A-926B-4F78-9EBF-690BF3C72ABF}" presName="Name0" presStyleCnt="0">
        <dgm:presLayoutVars>
          <dgm:dir/>
          <dgm:animLvl val="lvl"/>
          <dgm:resizeHandles val="exact"/>
        </dgm:presLayoutVars>
      </dgm:prSet>
      <dgm:spPr/>
    </dgm:pt>
    <dgm:pt modelId="{129AD722-1155-3A4C-81B5-4297E8F33485}" type="pres">
      <dgm:prSet presAssocID="{AE7B5506-A7CA-46A3-B716-A86CD672FACE}" presName="boxAndChildren" presStyleCnt="0"/>
      <dgm:spPr/>
    </dgm:pt>
    <dgm:pt modelId="{42D95E49-8139-A744-81FF-CF98D280E972}" type="pres">
      <dgm:prSet presAssocID="{AE7B5506-A7CA-46A3-B716-A86CD672FACE}" presName="parentTextBox" presStyleLbl="alignNode1" presStyleIdx="0" presStyleCnt="4"/>
      <dgm:spPr/>
    </dgm:pt>
    <dgm:pt modelId="{08B97AE7-95A6-B44A-A074-579413282C6F}" type="pres">
      <dgm:prSet presAssocID="{AE7B5506-A7CA-46A3-B716-A86CD672FACE}" presName="descendantBox" presStyleLbl="bgAccFollowNode1" presStyleIdx="0" presStyleCnt="4"/>
      <dgm:spPr/>
    </dgm:pt>
    <dgm:pt modelId="{83120530-08E0-264E-BAFB-395370E5BCD4}" type="pres">
      <dgm:prSet presAssocID="{9DEDEE8C-7472-4EA4-B3CD-183C1DD2AEC8}" presName="sp" presStyleCnt="0"/>
      <dgm:spPr/>
    </dgm:pt>
    <dgm:pt modelId="{936C08B6-7644-6F44-91BE-669BF3044C1A}" type="pres">
      <dgm:prSet presAssocID="{A176B8D6-75E8-4E02-81D1-E2445971D400}" presName="arrowAndChildren" presStyleCnt="0"/>
      <dgm:spPr/>
    </dgm:pt>
    <dgm:pt modelId="{93437BB5-231D-EC4A-94B2-AA8DAEEA2EBC}" type="pres">
      <dgm:prSet presAssocID="{A176B8D6-75E8-4E02-81D1-E2445971D400}" presName="parentTextArrow" presStyleLbl="node1" presStyleIdx="0" presStyleCnt="0"/>
      <dgm:spPr/>
    </dgm:pt>
    <dgm:pt modelId="{5F6353A5-32B6-5248-A98A-D7403515A4CD}" type="pres">
      <dgm:prSet presAssocID="{A176B8D6-75E8-4E02-81D1-E2445971D400}" presName="arrow" presStyleLbl="alignNode1" presStyleIdx="1" presStyleCnt="4"/>
      <dgm:spPr/>
    </dgm:pt>
    <dgm:pt modelId="{977B8D33-148B-BB42-8DC6-DBCC15E2A006}" type="pres">
      <dgm:prSet presAssocID="{A176B8D6-75E8-4E02-81D1-E2445971D400}" presName="descendantArrow" presStyleLbl="bgAccFollowNode1" presStyleIdx="1" presStyleCnt="4"/>
      <dgm:spPr/>
    </dgm:pt>
    <dgm:pt modelId="{20F05D09-D9D4-1B47-B831-2180E35D2EFB}" type="pres">
      <dgm:prSet presAssocID="{A605B157-E38A-45D2-9D01-2F09BB8F448B}" presName="sp" presStyleCnt="0"/>
      <dgm:spPr/>
    </dgm:pt>
    <dgm:pt modelId="{C1C63904-C935-E440-833A-4D75FEA683B0}" type="pres">
      <dgm:prSet presAssocID="{67157873-EC07-47FD-A5A5-93EB9B10016F}" presName="arrowAndChildren" presStyleCnt="0"/>
      <dgm:spPr/>
    </dgm:pt>
    <dgm:pt modelId="{021A3B91-55D0-564A-8C1E-3DC51C815156}" type="pres">
      <dgm:prSet presAssocID="{67157873-EC07-47FD-A5A5-93EB9B10016F}" presName="parentTextArrow" presStyleLbl="node1" presStyleIdx="0" presStyleCnt="0"/>
      <dgm:spPr/>
    </dgm:pt>
    <dgm:pt modelId="{7571CD18-0B69-C34A-AA44-9654C0CFA511}" type="pres">
      <dgm:prSet presAssocID="{67157873-EC07-47FD-A5A5-93EB9B10016F}" presName="arrow" presStyleLbl="alignNode1" presStyleIdx="2" presStyleCnt="4"/>
      <dgm:spPr/>
    </dgm:pt>
    <dgm:pt modelId="{A41F1D6B-A1E4-5C42-9641-E32A1DAB66AC}" type="pres">
      <dgm:prSet presAssocID="{67157873-EC07-47FD-A5A5-93EB9B10016F}" presName="descendantArrow" presStyleLbl="bgAccFollowNode1" presStyleIdx="2" presStyleCnt="4"/>
      <dgm:spPr/>
    </dgm:pt>
    <dgm:pt modelId="{05AA2F1A-9726-8B47-B96E-2CFCB9AA59CD}" type="pres">
      <dgm:prSet presAssocID="{5D1DAFB6-A0DB-473F-944B-5E85340C71B9}" presName="sp" presStyleCnt="0"/>
      <dgm:spPr/>
    </dgm:pt>
    <dgm:pt modelId="{F5C19F8B-90CC-1D4C-8328-746C0E8AEB40}" type="pres">
      <dgm:prSet presAssocID="{BC0E34C4-4D1C-4FDA-8363-FEC9A588938A}" presName="arrowAndChildren" presStyleCnt="0"/>
      <dgm:spPr/>
    </dgm:pt>
    <dgm:pt modelId="{A00A4AF3-10A1-294F-B6CC-DF5C2FACF2BB}" type="pres">
      <dgm:prSet presAssocID="{BC0E34C4-4D1C-4FDA-8363-FEC9A588938A}" presName="parentTextArrow" presStyleLbl="node1" presStyleIdx="0" presStyleCnt="0"/>
      <dgm:spPr/>
    </dgm:pt>
    <dgm:pt modelId="{1E299C61-7832-714F-BD3E-2DF141A4CFC5}" type="pres">
      <dgm:prSet presAssocID="{BC0E34C4-4D1C-4FDA-8363-FEC9A588938A}" presName="arrow" presStyleLbl="alignNode1" presStyleIdx="3" presStyleCnt="4"/>
      <dgm:spPr/>
    </dgm:pt>
    <dgm:pt modelId="{4BE6C9FD-929B-EE4C-A926-3057F6DC1F2B}" type="pres">
      <dgm:prSet presAssocID="{BC0E34C4-4D1C-4FDA-8363-FEC9A588938A}" presName="descendantArrow" presStyleLbl="bgAccFollowNode1" presStyleIdx="3" presStyleCnt="4"/>
      <dgm:spPr/>
    </dgm:pt>
  </dgm:ptLst>
  <dgm:cxnLst>
    <dgm:cxn modelId="{06793B17-3FAE-5346-8BA6-9D13D4E390F3}" type="presOf" srcId="{BC0E34C4-4D1C-4FDA-8363-FEC9A588938A}" destId="{A00A4AF3-10A1-294F-B6CC-DF5C2FACF2BB}" srcOrd="0" destOrd="0" presId="urn:microsoft.com/office/officeart/2016/7/layout/VerticalDownArrowProcess"/>
    <dgm:cxn modelId="{D9FD971B-2F2C-B141-8D4C-31F9856085C5}" type="presOf" srcId="{F4CC4E1B-407E-474B-B144-6178091436F1}" destId="{977B8D33-148B-BB42-8DC6-DBCC15E2A006}" srcOrd="0" destOrd="0" presId="urn:microsoft.com/office/officeart/2016/7/layout/VerticalDownArrowProcess"/>
    <dgm:cxn modelId="{95A7DC1E-DBBC-814A-AC8B-79D935940D2D}" type="presOf" srcId="{0A6E260A-926B-4F78-9EBF-690BF3C72ABF}" destId="{307BCFDC-6C2D-5240-B6BB-8E1285B7E437}" srcOrd="0" destOrd="0" presId="urn:microsoft.com/office/officeart/2016/7/layout/VerticalDownArrowProcess"/>
    <dgm:cxn modelId="{C6F62D27-BC42-42F5-A250-044F921001AE}" srcId="{0A6E260A-926B-4F78-9EBF-690BF3C72ABF}" destId="{67157873-EC07-47FD-A5A5-93EB9B10016F}" srcOrd="1" destOrd="0" parTransId="{4BA5537A-DB01-4CBA-9164-883334736CBE}" sibTransId="{A605B157-E38A-45D2-9D01-2F09BB8F448B}"/>
    <dgm:cxn modelId="{51803B2A-64F8-8741-8BE0-69BA9ABE242C}" type="presOf" srcId="{BC0E34C4-4D1C-4FDA-8363-FEC9A588938A}" destId="{1E299C61-7832-714F-BD3E-2DF141A4CFC5}" srcOrd="1" destOrd="0" presId="urn:microsoft.com/office/officeart/2016/7/layout/VerticalDownArrowProcess"/>
    <dgm:cxn modelId="{F4355238-26AE-3D44-8A6F-EDDACCB75965}" type="presOf" srcId="{67157873-EC07-47FD-A5A5-93EB9B10016F}" destId="{021A3B91-55D0-564A-8C1E-3DC51C815156}" srcOrd="0" destOrd="0" presId="urn:microsoft.com/office/officeart/2016/7/layout/VerticalDownArrowProcess"/>
    <dgm:cxn modelId="{AE0B4139-BC29-4CF4-8F98-B98622F1A770}" srcId="{AE7B5506-A7CA-46A3-B716-A86CD672FACE}" destId="{51402D13-8CFC-4CA2-A3C0-B8BC063F9A79}" srcOrd="0" destOrd="0" parTransId="{949B2EE1-7BAE-440D-A6DE-ED820708F516}" sibTransId="{9BF643EC-6FEA-4099-9FED-D132285C1AA3}"/>
    <dgm:cxn modelId="{15EF4347-60F1-7A41-BA8C-C4791DD16694}" type="presOf" srcId="{67157873-EC07-47FD-A5A5-93EB9B10016F}" destId="{7571CD18-0B69-C34A-AA44-9654C0CFA511}" srcOrd="1" destOrd="0" presId="urn:microsoft.com/office/officeart/2016/7/layout/VerticalDownArrowProcess"/>
    <dgm:cxn modelId="{149EBE69-2CD8-9F45-8E0E-D2AA16E9C38C}" type="presOf" srcId="{A176B8D6-75E8-4E02-81D1-E2445971D400}" destId="{93437BB5-231D-EC4A-94B2-AA8DAEEA2EBC}" srcOrd="0" destOrd="0" presId="urn:microsoft.com/office/officeart/2016/7/layout/VerticalDownArrowProcess"/>
    <dgm:cxn modelId="{6B66127F-60A6-4BC2-BBCF-6FF8AB0C0A03}" srcId="{BC0E34C4-4D1C-4FDA-8363-FEC9A588938A}" destId="{37EE8F1C-65FC-4BD5-9386-78FDCA05CAA2}" srcOrd="0" destOrd="0" parTransId="{6F34B006-FAEF-4B29-B339-DBAE508B8501}" sibTransId="{0870B328-0E23-417C-9341-CBDA0248EEE9}"/>
    <dgm:cxn modelId="{9E613184-AFAA-B84D-BE5A-419490131422}" type="presOf" srcId="{98CEE21B-9CA6-4FC9-8820-E781C4C4502A}" destId="{A41F1D6B-A1E4-5C42-9641-E32A1DAB66AC}" srcOrd="0" destOrd="0" presId="urn:microsoft.com/office/officeart/2016/7/layout/VerticalDownArrowProcess"/>
    <dgm:cxn modelId="{5DAE4897-2E06-4427-9C15-F22E21B7986D}" srcId="{0A6E260A-926B-4F78-9EBF-690BF3C72ABF}" destId="{BC0E34C4-4D1C-4FDA-8363-FEC9A588938A}" srcOrd="0" destOrd="0" parTransId="{FB7AF123-4FE2-4826-B8B8-4E1F40570D58}" sibTransId="{5D1DAFB6-A0DB-473F-944B-5E85340C71B9}"/>
    <dgm:cxn modelId="{B7D44FA3-E4F3-F04E-9BCD-F5DEF6ED1D55}" type="presOf" srcId="{51402D13-8CFC-4CA2-A3C0-B8BC063F9A79}" destId="{08B97AE7-95A6-B44A-A074-579413282C6F}" srcOrd="0" destOrd="0" presId="urn:microsoft.com/office/officeart/2016/7/layout/VerticalDownArrowProcess"/>
    <dgm:cxn modelId="{CFA138C9-8646-9E4C-860F-B0512E57E1D1}" type="presOf" srcId="{AE7B5506-A7CA-46A3-B716-A86CD672FACE}" destId="{42D95E49-8139-A744-81FF-CF98D280E972}" srcOrd="0" destOrd="0" presId="urn:microsoft.com/office/officeart/2016/7/layout/VerticalDownArrowProcess"/>
    <dgm:cxn modelId="{2C837ACB-FF62-4ECC-BC44-4CF50CCD5973}" srcId="{0A6E260A-926B-4F78-9EBF-690BF3C72ABF}" destId="{A176B8D6-75E8-4E02-81D1-E2445971D400}" srcOrd="2" destOrd="0" parTransId="{2D055868-3902-4CD9-BB44-F9B8450CBE08}" sibTransId="{9DEDEE8C-7472-4EA4-B3CD-183C1DD2AEC8}"/>
    <dgm:cxn modelId="{497407D1-E545-4550-8693-A3BBC6F40679}" srcId="{67157873-EC07-47FD-A5A5-93EB9B10016F}" destId="{98CEE21B-9CA6-4FC9-8820-E781C4C4502A}" srcOrd="0" destOrd="0" parTransId="{B53CED41-988A-4D53-89FF-1822507E6B0A}" sibTransId="{6757F7CF-06DD-4B4C-87E1-AF392EE182C9}"/>
    <dgm:cxn modelId="{E22C77D7-1579-439B-9F45-ECE7D3F378C1}" srcId="{A176B8D6-75E8-4E02-81D1-E2445971D400}" destId="{F4CC4E1B-407E-474B-B144-6178091436F1}" srcOrd="0" destOrd="0" parTransId="{08E22E55-CA13-4516-9138-95CB01EE8003}" sibTransId="{700D09DB-7C23-4B1B-A152-30E03945182A}"/>
    <dgm:cxn modelId="{E525B3DA-B4EC-B340-96C9-96300FF7E6D8}" type="presOf" srcId="{37EE8F1C-65FC-4BD5-9386-78FDCA05CAA2}" destId="{4BE6C9FD-929B-EE4C-A926-3057F6DC1F2B}" srcOrd="0" destOrd="0" presId="urn:microsoft.com/office/officeart/2016/7/layout/VerticalDownArrowProcess"/>
    <dgm:cxn modelId="{62DB09E6-A017-B543-8B20-7F72F6481642}" type="presOf" srcId="{A176B8D6-75E8-4E02-81D1-E2445971D400}" destId="{5F6353A5-32B6-5248-A98A-D7403515A4CD}" srcOrd="1" destOrd="0" presId="urn:microsoft.com/office/officeart/2016/7/layout/VerticalDownArrowProcess"/>
    <dgm:cxn modelId="{83CF12E9-A822-4B1E-902A-BE1221E53C9A}" srcId="{0A6E260A-926B-4F78-9EBF-690BF3C72ABF}" destId="{AE7B5506-A7CA-46A3-B716-A86CD672FACE}" srcOrd="3" destOrd="0" parTransId="{ACDB4E21-59A3-4ED9-B9C8-489FE76FD040}" sibTransId="{0EDCA024-3C72-4DF5-9C77-1043A5D2365A}"/>
    <dgm:cxn modelId="{B40FCF2E-F5C3-2C42-9E77-D272BFF96D8B}" type="presParOf" srcId="{307BCFDC-6C2D-5240-B6BB-8E1285B7E437}" destId="{129AD722-1155-3A4C-81B5-4297E8F33485}" srcOrd="0" destOrd="0" presId="urn:microsoft.com/office/officeart/2016/7/layout/VerticalDownArrowProcess"/>
    <dgm:cxn modelId="{203ADC29-D2D1-DD4E-9AA6-8BFF85064CD6}" type="presParOf" srcId="{129AD722-1155-3A4C-81B5-4297E8F33485}" destId="{42D95E49-8139-A744-81FF-CF98D280E972}" srcOrd="0" destOrd="0" presId="urn:microsoft.com/office/officeart/2016/7/layout/VerticalDownArrowProcess"/>
    <dgm:cxn modelId="{F0FA7EB5-C9AD-D844-845B-9E366A57CFD6}" type="presParOf" srcId="{129AD722-1155-3A4C-81B5-4297E8F33485}" destId="{08B97AE7-95A6-B44A-A074-579413282C6F}" srcOrd="1" destOrd="0" presId="urn:microsoft.com/office/officeart/2016/7/layout/VerticalDownArrowProcess"/>
    <dgm:cxn modelId="{AF054893-226E-9D42-92F6-67CF9F28BBDB}" type="presParOf" srcId="{307BCFDC-6C2D-5240-B6BB-8E1285B7E437}" destId="{83120530-08E0-264E-BAFB-395370E5BCD4}" srcOrd="1" destOrd="0" presId="urn:microsoft.com/office/officeart/2016/7/layout/VerticalDownArrowProcess"/>
    <dgm:cxn modelId="{5C95BAB3-81DB-DF4D-8A34-8E420C894B40}" type="presParOf" srcId="{307BCFDC-6C2D-5240-B6BB-8E1285B7E437}" destId="{936C08B6-7644-6F44-91BE-669BF3044C1A}" srcOrd="2" destOrd="0" presId="urn:microsoft.com/office/officeart/2016/7/layout/VerticalDownArrowProcess"/>
    <dgm:cxn modelId="{14D7CC60-3CC6-3146-AD1F-9F2768A21348}" type="presParOf" srcId="{936C08B6-7644-6F44-91BE-669BF3044C1A}" destId="{93437BB5-231D-EC4A-94B2-AA8DAEEA2EBC}" srcOrd="0" destOrd="0" presId="urn:microsoft.com/office/officeart/2016/7/layout/VerticalDownArrowProcess"/>
    <dgm:cxn modelId="{B3D26F42-81EF-7E4E-9FF7-BB7618522AF8}" type="presParOf" srcId="{936C08B6-7644-6F44-91BE-669BF3044C1A}" destId="{5F6353A5-32B6-5248-A98A-D7403515A4CD}" srcOrd="1" destOrd="0" presId="urn:microsoft.com/office/officeart/2016/7/layout/VerticalDownArrowProcess"/>
    <dgm:cxn modelId="{43920825-61B2-214F-AEB3-09E731C9554C}" type="presParOf" srcId="{936C08B6-7644-6F44-91BE-669BF3044C1A}" destId="{977B8D33-148B-BB42-8DC6-DBCC15E2A006}" srcOrd="2" destOrd="0" presId="urn:microsoft.com/office/officeart/2016/7/layout/VerticalDownArrowProcess"/>
    <dgm:cxn modelId="{53D244E5-FE98-3C4B-8884-E15545AC54EA}" type="presParOf" srcId="{307BCFDC-6C2D-5240-B6BB-8E1285B7E437}" destId="{20F05D09-D9D4-1B47-B831-2180E35D2EFB}" srcOrd="3" destOrd="0" presId="urn:microsoft.com/office/officeart/2016/7/layout/VerticalDownArrowProcess"/>
    <dgm:cxn modelId="{4AF41028-7648-FC45-A062-12B0985ED27A}" type="presParOf" srcId="{307BCFDC-6C2D-5240-B6BB-8E1285B7E437}" destId="{C1C63904-C935-E440-833A-4D75FEA683B0}" srcOrd="4" destOrd="0" presId="urn:microsoft.com/office/officeart/2016/7/layout/VerticalDownArrowProcess"/>
    <dgm:cxn modelId="{C9A06F6A-13EE-224C-A1D4-A2466E04B379}" type="presParOf" srcId="{C1C63904-C935-E440-833A-4D75FEA683B0}" destId="{021A3B91-55D0-564A-8C1E-3DC51C815156}" srcOrd="0" destOrd="0" presId="urn:microsoft.com/office/officeart/2016/7/layout/VerticalDownArrowProcess"/>
    <dgm:cxn modelId="{67D1EB22-C1BC-364D-8DE4-037849A5244C}" type="presParOf" srcId="{C1C63904-C935-E440-833A-4D75FEA683B0}" destId="{7571CD18-0B69-C34A-AA44-9654C0CFA511}" srcOrd="1" destOrd="0" presId="urn:microsoft.com/office/officeart/2016/7/layout/VerticalDownArrowProcess"/>
    <dgm:cxn modelId="{CC098127-8640-864E-941A-072DA5FEA772}" type="presParOf" srcId="{C1C63904-C935-E440-833A-4D75FEA683B0}" destId="{A41F1D6B-A1E4-5C42-9641-E32A1DAB66AC}" srcOrd="2" destOrd="0" presId="urn:microsoft.com/office/officeart/2016/7/layout/VerticalDownArrowProcess"/>
    <dgm:cxn modelId="{3159D530-BFEF-D640-A949-04F481A618B3}" type="presParOf" srcId="{307BCFDC-6C2D-5240-B6BB-8E1285B7E437}" destId="{05AA2F1A-9726-8B47-B96E-2CFCB9AA59CD}" srcOrd="5" destOrd="0" presId="urn:microsoft.com/office/officeart/2016/7/layout/VerticalDownArrowProcess"/>
    <dgm:cxn modelId="{9E340453-592F-CC4F-BEF7-E4323581FFA0}" type="presParOf" srcId="{307BCFDC-6C2D-5240-B6BB-8E1285B7E437}" destId="{F5C19F8B-90CC-1D4C-8328-746C0E8AEB40}" srcOrd="6" destOrd="0" presId="urn:microsoft.com/office/officeart/2016/7/layout/VerticalDownArrowProcess"/>
    <dgm:cxn modelId="{D73BC20E-7217-DD4E-B5DD-CF95C30F4B71}" type="presParOf" srcId="{F5C19F8B-90CC-1D4C-8328-746C0E8AEB40}" destId="{A00A4AF3-10A1-294F-B6CC-DF5C2FACF2BB}" srcOrd="0" destOrd="0" presId="urn:microsoft.com/office/officeart/2016/7/layout/VerticalDownArrowProcess"/>
    <dgm:cxn modelId="{1BCCCC66-75E8-6D4F-B113-CC524425EC2F}" type="presParOf" srcId="{F5C19F8B-90CC-1D4C-8328-746C0E8AEB40}" destId="{1E299C61-7832-714F-BD3E-2DF141A4CFC5}" srcOrd="1" destOrd="0" presId="urn:microsoft.com/office/officeart/2016/7/layout/VerticalDownArrowProcess"/>
    <dgm:cxn modelId="{C4FBFD32-F07F-F844-ABB0-5D8CB2A2562A}" type="presParOf" srcId="{F5C19F8B-90CC-1D4C-8328-746C0E8AEB40}" destId="{4BE6C9FD-929B-EE4C-A926-3057F6DC1F2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10B3CB-6798-48E9-9364-52BD5700319F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AF644FD-4FB5-4E51-817E-AFC2B6D9EAC0}">
      <dgm:prSet/>
      <dgm:spPr/>
      <dgm:t>
        <a:bodyPr/>
        <a:lstStyle/>
        <a:p>
          <a:r>
            <a:rPr lang="en-US" b="1" dirty="0"/>
            <a:t>10 study centres over the world</a:t>
          </a:r>
          <a:endParaRPr lang="en-US" dirty="0"/>
        </a:p>
      </dgm:t>
    </dgm:pt>
    <dgm:pt modelId="{7FCC00E3-3EAE-43EF-B14A-A53A6EC2DDE9}" type="parTrans" cxnId="{C9FB1A7C-9655-42E3-A993-1F988D1CE402}">
      <dgm:prSet/>
      <dgm:spPr/>
      <dgm:t>
        <a:bodyPr/>
        <a:lstStyle/>
        <a:p>
          <a:endParaRPr lang="en-US"/>
        </a:p>
      </dgm:t>
    </dgm:pt>
    <dgm:pt modelId="{4704B298-7F85-46D4-9F8C-78694F61187F}" type="sibTrans" cxnId="{C9FB1A7C-9655-42E3-A993-1F988D1CE402}">
      <dgm:prSet/>
      <dgm:spPr/>
      <dgm:t>
        <a:bodyPr/>
        <a:lstStyle/>
        <a:p>
          <a:endParaRPr lang="en-US"/>
        </a:p>
      </dgm:t>
    </dgm:pt>
    <dgm:pt modelId="{D4AB8214-19F9-43B0-BB98-E691F04442F4}">
      <dgm:prSet/>
      <dgm:spPr/>
      <dgm:t>
        <a:bodyPr/>
        <a:lstStyle/>
        <a:p>
          <a:r>
            <a:rPr lang="en-US" dirty="0"/>
            <a:t>2 in Australia</a:t>
          </a:r>
        </a:p>
      </dgm:t>
    </dgm:pt>
    <dgm:pt modelId="{C99B8EC5-C5CF-4E72-BEDA-D956B62D7876}" type="parTrans" cxnId="{2ED427B2-3FC9-4C86-AD43-49BE7B2740A7}">
      <dgm:prSet/>
      <dgm:spPr/>
      <dgm:t>
        <a:bodyPr/>
        <a:lstStyle/>
        <a:p>
          <a:endParaRPr lang="en-US"/>
        </a:p>
      </dgm:t>
    </dgm:pt>
    <dgm:pt modelId="{F10E7196-7D41-4F47-8D21-5539E7290796}" type="sibTrans" cxnId="{2ED427B2-3FC9-4C86-AD43-49BE7B2740A7}">
      <dgm:prSet/>
      <dgm:spPr/>
      <dgm:t>
        <a:bodyPr/>
        <a:lstStyle/>
        <a:p>
          <a:endParaRPr lang="en-US"/>
        </a:p>
      </dgm:t>
    </dgm:pt>
    <dgm:pt modelId="{DC7AC841-9235-4A72-AE31-04F30D5F3380}">
      <dgm:prSet/>
      <dgm:spPr/>
      <dgm:t>
        <a:bodyPr/>
        <a:lstStyle/>
        <a:p>
          <a:r>
            <a:rPr lang="en-US"/>
            <a:t>1 in France</a:t>
          </a:r>
        </a:p>
      </dgm:t>
    </dgm:pt>
    <dgm:pt modelId="{2792DDFB-4937-4648-BD04-E398E5445460}" type="parTrans" cxnId="{3536E59B-DA23-4D5C-81BB-D5BD40575652}">
      <dgm:prSet/>
      <dgm:spPr/>
      <dgm:t>
        <a:bodyPr/>
        <a:lstStyle/>
        <a:p>
          <a:endParaRPr lang="en-US"/>
        </a:p>
      </dgm:t>
    </dgm:pt>
    <dgm:pt modelId="{82FF6D3E-A39A-4145-B978-697373171298}" type="sibTrans" cxnId="{3536E59B-DA23-4D5C-81BB-D5BD40575652}">
      <dgm:prSet/>
      <dgm:spPr/>
      <dgm:t>
        <a:bodyPr/>
        <a:lstStyle/>
        <a:p>
          <a:endParaRPr lang="en-US"/>
        </a:p>
      </dgm:t>
    </dgm:pt>
    <dgm:pt modelId="{E71AF44A-BB09-43E1-9C2A-215335FFA09F}">
      <dgm:prSet/>
      <dgm:spPr/>
      <dgm:t>
        <a:bodyPr/>
        <a:lstStyle/>
        <a:p>
          <a:r>
            <a:rPr lang="en-US"/>
            <a:t>2 in China</a:t>
          </a:r>
        </a:p>
      </dgm:t>
    </dgm:pt>
    <dgm:pt modelId="{5761DCED-89AD-40BC-B44E-1DA5197ADE90}" type="parTrans" cxnId="{6E6F95DA-5E4C-4837-9DC3-C87431E317AA}">
      <dgm:prSet/>
      <dgm:spPr/>
      <dgm:t>
        <a:bodyPr/>
        <a:lstStyle/>
        <a:p>
          <a:endParaRPr lang="en-US"/>
        </a:p>
      </dgm:t>
    </dgm:pt>
    <dgm:pt modelId="{F042AE31-0573-4167-AC3E-920892DCB8E4}" type="sibTrans" cxnId="{6E6F95DA-5E4C-4837-9DC3-C87431E317AA}">
      <dgm:prSet/>
      <dgm:spPr/>
      <dgm:t>
        <a:bodyPr/>
        <a:lstStyle/>
        <a:p>
          <a:endParaRPr lang="en-US"/>
        </a:p>
      </dgm:t>
    </dgm:pt>
    <dgm:pt modelId="{F7C51D7F-AC04-475C-A39C-DC13B099E190}">
      <dgm:prSet/>
      <dgm:spPr/>
      <dgm:t>
        <a:bodyPr/>
        <a:lstStyle/>
        <a:p>
          <a:r>
            <a:rPr lang="en-US"/>
            <a:t>2 in UK</a:t>
          </a:r>
        </a:p>
      </dgm:t>
    </dgm:pt>
    <dgm:pt modelId="{E3AC60DC-6896-498D-993F-6E61BBC07B08}" type="parTrans" cxnId="{A7F693DC-9773-4E42-AFDE-BE699B062444}">
      <dgm:prSet/>
      <dgm:spPr/>
      <dgm:t>
        <a:bodyPr/>
        <a:lstStyle/>
        <a:p>
          <a:endParaRPr lang="en-US"/>
        </a:p>
      </dgm:t>
    </dgm:pt>
    <dgm:pt modelId="{06EA53A6-C733-4294-AF6E-7C2AC1977BA0}" type="sibTrans" cxnId="{A7F693DC-9773-4E42-AFDE-BE699B062444}">
      <dgm:prSet/>
      <dgm:spPr/>
      <dgm:t>
        <a:bodyPr/>
        <a:lstStyle/>
        <a:p>
          <a:endParaRPr lang="en-US"/>
        </a:p>
      </dgm:t>
    </dgm:pt>
    <dgm:pt modelId="{1806C40B-39F0-493F-BC9B-2DD9100690C6}">
      <dgm:prSet/>
      <dgm:spPr/>
      <dgm:t>
        <a:bodyPr/>
        <a:lstStyle/>
        <a:p>
          <a:r>
            <a:rPr lang="en-US" dirty="0"/>
            <a:t>1 in Brazil</a:t>
          </a:r>
        </a:p>
      </dgm:t>
    </dgm:pt>
    <dgm:pt modelId="{D9376266-DF7F-4D90-BE90-EF4AA48516D3}" type="parTrans" cxnId="{CD22143D-CED7-41DB-9E1B-57D42795224B}">
      <dgm:prSet/>
      <dgm:spPr/>
      <dgm:t>
        <a:bodyPr/>
        <a:lstStyle/>
        <a:p>
          <a:endParaRPr lang="en-US"/>
        </a:p>
      </dgm:t>
    </dgm:pt>
    <dgm:pt modelId="{2931070D-4579-41E4-B0F1-AAC4EF509C89}" type="sibTrans" cxnId="{CD22143D-CED7-41DB-9E1B-57D42795224B}">
      <dgm:prSet/>
      <dgm:spPr/>
      <dgm:t>
        <a:bodyPr/>
        <a:lstStyle/>
        <a:p>
          <a:endParaRPr lang="en-US"/>
        </a:p>
      </dgm:t>
    </dgm:pt>
    <dgm:pt modelId="{5A233B7B-C524-4702-A1BC-5CD5F3C80647}">
      <dgm:prSet/>
      <dgm:spPr/>
      <dgm:t>
        <a:bodyPr/>
        <a:lstStyle/>
        <a:p>
          <a:r>
            <a:rPr lang="en-US"/>
            <a:t>2 in Japan</a:t>
          </a:r>
        </a:p>
      </dgm:t>
    </dgm:pt>
    <dgm:pt modelId="{68CD6229-28F8-47B5-BF09-AE1CF97D5937}" type="parTrans" cxnId="{5FCE714F-45CB-4F0B-941E-C53B9A16473C}">
      <dgm:prSet/>
      <dgm:spPr/>
      <dgm:t>
        <a:bodyPr/>
        <a:lstStyle/>
        <a:p>
          <a:endParaRPr lang="en-US"/>
        </a:p>
      </dgm:t>
    </dgm:pt>
    <dgm:pt modelId="{9A6C936C-4247-4D4C-98E4-57A78F444DEA}" type="sibTrans" cxnId="{5FCE714F-45CB-4F0B-941E-C53B9A16473C}">
      <dgm:prSet/>
      <dgm:spPr/>
      <dgm:t>
        <a:bodyPr/>
        <a:lstStyle/>
        <a:p>
          <a:endParaRPr lang="en-US"/>
        </a:p>
      </dgm:t>
    </dgm:pt>
    <dgm:pt modelId="{F3573987-1982-6445-8AF0-ECAD16448D0D}" type="pres">
      <dgm:prSet presAssocID="{C610B3CB-6798-48E9-9364-52BD5700319F}" presName="vert0" presStyleCnt="0">
        <dgm:presLayoutVars>
          <dgm:dir/>
          <dgm:animOne val="branch"/>
          <dgm:animLvl val="lvl"/>
        </dgm:presLayoutVars>
      </dgm:prSet>
      <dgm:spPr/>
    </dgm:pt>
    <dgm:pt modelId="{0DBA10A9-0D34-7841-834E-F7109E1730A9}" type="pres">
      <dgm:prSet presAssocID="{4AF644FD-4FB5-4E51-817E-AFC2B6D9EAC0}" presName="thickLine" presStyleLbl="alignNode1" presStyleIdx="0" presStyleCnt="1"/>
      <dgm:spPr/>
    </dgm:pt>
    <dgm:pt modelId="{97A072D0-3079-F742-AFB1-E53B92472B0B}" type="pres">
      <dgm:prSet presAssocID="{4AF644FD-4FB5-4E51-817E-AFC2B6D9EAC0}" presName="horz1" presStyleCnt="0"/>
      <dgm:spPr/>
    </dgm:pt>
    <dgm:pt modelId="{C50BBF30-BB59-1A4C-9BEC-0A65AD845144}" type="pres">
      <dgm:prSet presAssocID="{4AF644FD-4FB5-4E51-817E-AFC2B6D9EAC0}" presName="tx1" presStyleLbl="revTx" presStyleIdx="0" presStyleCnt="7" custScaleX="131167"/>
      <dgm:spPr/>
    </dgm:pt>
    <dgm:pt modelId="{E05AF45F-258B-0E4B-8E9F-4CC6278FE58A}" type="pres">
      <dgm:prSet presAssocID="{4AF644FD-4FB5-4E51-817E-AFC2B6D9EAC0}" presName="vert1" presStyleCnt="0"/>
      <dgm:spPr/>
    </dgm:pt>
    <dgm:pt modelId="{BC4EBFFF-51AB-3A40-B949-676935EFDDE7}" type="pres">
      <dgm:prSet presAssocID="{D4AB8214-19F9-43B0-BB98-E691F04442F4}" presName="vertSpace2a" presStyleCnt="0"/>
      <dgm:spPr/>
    </dgm:pt>
    <dgm:pt modelId="{30982A54-18E2-E747-9470-AD99ED816FDF}" type="pres">
      <dgm:prSet presAssocID="{D4AB8214-19F9-43B0-BB98-E691F04442F4}" presName="horz2" presStyleCnt="0"/>
      <dgm:spPr/>
    </dgm:pt>
    <dgm:pt modelId="{98606E75-91BE-6340-95DA-7EB2F945F276}" type="pres">
      <dgm:prSet presAssocID="{D4AB8214-19F9-43B0-BB98-E691F04442F4}" presName="horzSpace2" presStyleCnt="0"/>
      <dgm:spPr/>
    </dgm:pt>
    <dgm:pt modelId="{B2CFD48D-2431-1D45-B580-B4FD694FCDDE}" type="pres">
      <dgm:prSet presAssocID="{D4AB8214-19F9-43B0-BB98-E691F04442F4}" presName="tx2" presStyleLbl="revTx" presStyleIdx="1" presStyleCnt="7"/>
      <dgm:spPr/>
    </dgm:pt>
    <dgm:pt modelId="{68B2D47A-9D4F-0047-88DD-DF08E1D6FC99}" type="pres">
      <dgm:prSet presAssocID="{D4AB8214-19F9-43B0-BB98-E691F04442F4}" presName="vert2" presStyleCnt="0"/>
      <dgm:spPr/>
    </dgm:pt>
    <dgm:pt modelId="{6C3B7967-3B29-9E4C-843E-C2EBF6EA9970}" type="pres">
      <dgm:prSet presAssocID="{D4AB8214-19F9-43B0-BB98-E691F04442F4}" presName="thinLine2b" presStyleLbl="callout" presStyleIdx="0" presStyleCnt="6"/>
      <dgm:spPr/>
    </dgm:pt>
    <dgm:pt modelId="{1E908E42-71DE-9148-A2F7-C5E55AFD7E3F}" type="pres">
      <dgm:prSet presAssocID="{D4AB8214-19F9-43B0-BB98-E691F04442F4}" presName="vertSpace2b" presStyleCnt="0"/>
      <dgm:spPr/>
    </dgm:pt>
    <dgm:pt modelId="{6F3BF3C7-8CFE-4A4D-B883-566B4C4F1667}" type="pres">
      <dgm:prSet presAssocID="{DC7AC841-9235-4A72-AE31-04F30D5F3380}" presName="horz2" presStyleCnt="0"/>
      <dgm:spPr/>
    </dgm:pt>
    <dgm:pt modelId="{81A7740C-25D8-9A46-A6A6-2F96B466AF3C}" type="pres">
      <dgm:prSet presAssocID="{DC7AC841-9235-4A72-AE31-04F30D5F3380}" presName="horzSpace2" presStyleCnt="0"/>
      <dgm:spPr/>
    </dgm:pt>
    <dgm:pt modelId="{D8AFA7D2-416D-F345-BED7-E370DDBE1550}" type="pres">
      <dgm:prSet presAssocID="{DC7AC841-9235-4A72-AE31-04F30D5F3380}" presName="tx2" presStyleLbl="revTx" presStyleIdx="2" presStyleCnt="7"/>
      <dgm:spPr/>
    </dgm:pt>
    <dgm:pt modelId="{15DD6A6F-2E28-5E41-9B94-1ECF72BA8138}" type="pres">
      <dgm:prSet presAssocID="{DC7AC841-9235-4A72-AE31-04F30D5F3380}" presName="vert2" presStyleCnt="0"/>
      <dgm:spPr/>
    </dgm:pt>
    <dgm:pt modelId="{663B7A22-59A8-FE4E-B182-5ABE3C52AB8A}" type="pres">
      <dgm:prSet presAssocID="{DC7AC841-9235-4A72-AE31-04F30D5F3380}" presName="thinLine2b" presStyleLbl="callout" presStyleIdx="1" presStyleCnt="6"/>
      <dgm:spPr/>
    </dgm:pt>
    <dgm:pt modelId="{80F9DA73-8D93-0341-A54E-EA43BBD81CF0}" type="pres">
      <dgm:prSet presAssocID="{DC7AC841-9235-4A72-AE31-04F30D5F3380}" presName="vertSpace2b" presStyleCnt="0"/>
      <dgm:spPr/>
    </dgm:pt>
    <dgm:pt modelId="{10BC7ED8-2031-4C42-8456-66554ACC9B74}" type="pres">
      <dgm:prSet presAssocID="{E71AF44A-BB09-43E1-9C2A-215335FFA09F}" presName="horz2" presStyleCnt="0"/>
      <dgm:spPr/>
    </dgm:pt>
    <dgm:pt modelId="{AD447AD7-2F1A-3744-BFF3-2FB99AF4F352}" type="pres">
      <dgm:prSet presAssocID="{E71AF44A-BB09-43E1-9C2A-215335FFA09F}" presName="horzSpace2" presStyleCnt="0"/>
      <dgm:spPr/>
    </dgm:pt>
    <dgm:pt modelId="{27DC9DD6-E3F1-9441-A5BB-2B751FAC2C60}" type="pres">
      <dgm:prSet presAssocID="{E71AF44A-BB09-43E1-9C2A-215335FFA09F}" presName="tx2" presStyleLbl="revTx" presStyleIdx="3" presStyleCnt="7"/>
      <dgm:spPr/>
    </dgm:pt>
    <dgm:pt modelId="{8D2D99BB-F43E-314F-BFE1-A2C9EAC5D02B}" type="pres">
      <dgm:prSet presAssocID="{E71AF44A-BB09-43E1-9C2A-215335FFA09F}" presName="vert2" presStyleCnt="0"/>
      <dgm:spPr/>
    </dgm:pt>
    <dgm:pt modelId="{E0D17A85-A0F7-5843-8799-5316716EAD9A}" type="pres">
      <dgm:prSet presAssocID="{E71AF44A-BB09-43E1-9C2A-215335FFA09F}" presName="thinLine2b" presStyleLbl="callout" presStyleIdx="2" presStyleCnt="6"/>
      <dgm:spPr/>
    </dgm:pt>
    <dgm:pt modelId="{16B880CE-E44F-7040-AAF1-48E9B3A10EF8}" type="pres">
      <dgm:prSet presAssocID="{E71AF44A-BB09-43E1-9C2A-215335FFA09F}" presName="vertSpace2b" presStyleCnt="0"/>
      <dgm:spPr/>
    </dgm:pt>
    <dgm:pt modelId="{35CBABC8-9901-744F-9627-6F1A1AF5FCCD}" type="pres">
      <dgm:prSet presAssocID="{F7C51D7F-AC04-475C-A39C-DC13B099E190}" presName="horz2" presStyleCnt="0"/>
      <dgm:spPr/>
    </dgm:pt>
    <dgm:pt modelId="{F856CD43-4DC3-3E40-AEBF-2E4728DCD112}" type="pres">
      <dgm:prSet presAssocID="{F7C51D7F-AC04-475C-A39C-DC13B099E190}" presName="horzSpace2" presStyleCnt="0"/>
      <dgm:spPr/>
    </dgm:pt>
    <dgm:pt modelId="{FA4189BC-3E09-2A46-BA9B-6C768FC87FA2}" type="pres">
      <dgm:prSet presAssocID="{F7C51D7F-AC04-475C-A39C-DC13B099E190}" presName="tx2" presStyleLbl="revTx" presStyleIdx="4" presStyleCnt="7"/>
      <dgm:spPr/>
    </dgm:pt>
    <dgm:pt modelId="{D45074DD-3DD2-834C-87F2-8BD878458A6E}" type="pres">
      <dgm:prSet presAssocID="{F7C51D7F-AC04-475C-A39C-DC13B099E190}" presName="vert2" presStyleCnt="0"/>
      <dgm:spPr/>
    </dgm:pt>
    <dgm:pt modelId="{4F39AAC9-EE08-E647-918E-25FBF0C38F5C}" type="pres">
      <dgm:prSet presAssocID="{F7C51D7F-AC04-475C-A39C-DC13B099E190}" presName="thinLine2b" presStyleLbl="callout" presStyleIdx="3" presStyleCnt="6"/>
      <dgm:spPr/>
    </dgm:pt>
    <dgm:pt modelId="{18B0B823-D738-654A-AD00-5164C6413CAF}" type="pres">
      <dgm:prSet presAssocID="{F7C51D7F-AC04-475C-A39C-DC13B099E190}" presName="vertSpace2b" presStyleCnt="0"/>
      <dgm:spPr/>
    </dgm:pt>
    <dgm:pt modelId="{26C399CA-EA69-6343-A13F-F12188EFA9D5}" type="pres">
      <dgm:prSet presAssocID="{1806C40B-39F0-493F-BC9B-2DD9100690C6}" presName="horz2" presStyleCnt="0"/>
      <dgm:spPr/>
    </dgm:pt>
    <dgm:pt modelId="{3AFF9C8B-8C89-BC48-AE5F-565B7D23465D}" type="pres">
      <dgm:prSet presAssocID="{1806C40B-39F0-493F-BC9B-2DD9100690C6}" presName="horzSpace2" presStyleCnt="0"/>
      <dgm:spPr/>
    </dgm:pt>
    <dgm:pt modelId="{A1EAF0B4-305F-3544-A6BD-6C676B8A26FD}" type="pres">
      <dgm:prSet presAssocID="{1806C40B-39F0-493F-BC9B-2DD9100690C6}" presName="tx2" presStyleLbl="revTx" presStyleIdx="5" presStyleCnt="7"/>
      <dgm:spPr/>
    </dgm:pt>
    <dgm:pt modelId="{B731BFEF-A3A5-5745-A4F6-E9804438F5CB}" type="pres">
      <dgm:prSet presAssocID="{1806C40B-39F0-493F-BC9B-2DD9100690C6}" presName="vert2" presStyleCnt="0"/>
      <dgm:spPr/>
    </dgm:pt>
    <dgm:pt modelId="{FD16D58A-C868-6C43-AE3B-747309670B0E}" type="pres">
      <dgm:prSet presAssocID="{1806C40B-39F0-493F-BC9B-2DD9100690C6}" presName="thinLine2b" presStyleLbl="callout" presStyleIdx="4" presStyleCnt="6"/>
      <dgm:spPr/>
    </dgm:pt>
    <dgm:pt modelId="{1BAAECE6-A2E9-364A-AB8A-1EE2DA7179AD}" type="pres">
      <dgm:prSet presAssocID="{1806C40B-39F0-493F-BC9B-2DD9100690C6}" presName="vertSpace2b" presStyleCnt="0"/>
      <dgm:spPr/>
    </dgm:pt>
    <dgm:pt modelId="{5C8C437B-96C0-8744-BFC9-F8B9B3130CF1}" type="pres">
      <dgm:prSet presAssocID="{5A233B7B-C524-4702-A1BC-5CD5F3C80647}" presName="horz2" presStyleCnt="0"/>
      <dgm:spPr/>
    </dgm:pt>
    <dgm:pt modelId="{B7DFEA9F-4612-8E42-9D76-EEDBE86B5393}" type="pres">
      <dgm:prSet presAssocID="{5A233B7B-C524-4702-A1BC-5CD5F3C80647}" presName="horzSpace2" presStyleCnt="0"/>
      <dgm:spPr/>
    </dgm:pt>
    <dgm:pt modelId="{C059F6E9-8FE5-8140-936B-D739829156AB}" type="pres">
      <dgm:prSet presAssocID="{5A233B7B-C524-4702-A1BC-5CD5F3C80647}" presName="tx2" presStyleLbl="revTx" presStyleIdx="6" presStyleCnt="7"/>
      <dgm:spPr/>
    </dgm:pt>
    <dgm:pt modelId="{C7BDB98F-1546-F941-B2BF-515EBB4FB416}" type="pres">
      <dgm:prSet presAssocID="{5A233B7B-C524-4702-A1BC-5CD5F3C80647}" presName="vert2" presStyleCnt="0"/>
      <dgm:spPr/>
    </dgm:pt>
    <dgm:pt modelId="{0025EA68-AFA8-F242-A5D0-3CF4951F38D9}" type="pres">
      <dgm:prSet presAssocID="{5A233B7B-C524-4702-A1BC-5CD5F3C80647}" presName="thinLine2b" presStyleLbl="callout" presStyleIdx="5" presStyleCnt="6"/>
      <dgm:spPr/>
    </dgm:pt>
    <dgm:pt modelId="{6186219E-CF17-514B-8CC4-FC49C9552CF3}" type="pres">
      <dgm:prSet presAssocID="{5A233B7B-C524-4702-A1BC-5CD5F3C80647}" presName="vertSpace2b" presStyleCnt="0"/>
      <dgm:spPr/>
    </dgm:pt>
  </dgm:ptLst>
  <dgm:cxnLst>
    <dgm:cxn modelId="{39F8920A-BD12-4E43-A55A-4B84BC412C7C}" type="presOf" srcId="{E71AF44A-BB09-43E1-9C2A-215335FFA09F}" destId="{27DC9DD6-E3F1-9441-A5BB-2B751FAC2C60}" srcOrd="0" destOrd="0" presId="urn:microsoft.com/office/officeart/2008/layout/LinedList"/>
    <dgm:cxn modelId="{CD22143D-CED7-41DB-9E1B-57D42795224B}" srcId="{4AF644FD-4FB5-4E51-817E-AFC2B6D9EAC0}" destId="{1806C40B-39F0-493F-BC9B-2DD9100690C6}" srcOrd="4" destOrd="0" parTransId="{D9376266-DF7F-4D90-BE90-EF4AA48516D3}" sibTransId="{2931070D-4579-41E4-B0F1-AAC4EF509C89}"/>
    <dgm:cxn modelId="{66EA5065-41CB-D247-920E-93362361B8AD}" type="presOf" srcId="{DC7AC841-9235-4A72-AE31-04F30D5F3380}" destId="{D8AFA7D2-416D-F345-BED7-E370DDBE1550}" srcOrd="0" destOrd="0" presId="urn:microsoft.com/office/officeart/2008/layout/LinedList"/>
    <dgm:cxn modelId="{E58A2349-2B0D-4240-AC60-583D224BD2A2}" type="presOf" srcId="{C610B3CB-6798-48E9-9364-52BD5700319F}" destId="{F3573987-1982-6445-8AF0-ECAD16448D0D}" srcOrd="0" destOrd="0" presId="urn:microsoft.com/office/officeart/2008/layout/LinedList"/>
    <dgm:cxn modelId="{5FCE714F-45CB-4F0B-941E-C53B9A16473C}" srcId="{4AF644FD-4FB5-4E51-817E-AFC2B6D9EAC0}" destId="{5A233B7B-C524-4702-A1BC-5CD5F3C80647}" srcOrd="5" destOrd="0" parTransId="{68CD6229-28F8-47B5-BF09-AE1CF97D5937}" sibTransId="{9A6C936C-4247-4D4C-98E4-57A78F444DEA}"/>
    <dgm:cxn modelId="{5BB71675-E124-A94C-9004-491A6299350A}" type="presOf" srcId="{4AF644FD-4FB5-4E51-817E-AFC2B6D9EAC0}" destId="{C50BBF30-BB59-1A4C-9BEC-0A65AD845144}" srcOrd="0" destOrd="0" presId="urn:microsoft.com/office/officeart/2008/layout/LinedList"/>
    <dgm:cxn modelId="{C9FB1A7C-9655-42E3-A993-1F988D1CE402}" srcId="{C610B3CB-6798-48E9-9364-52BD5700319F}" destId="{4AF644FD-4FB5-4E51-817E-AFC2B6D9EAC0}" srcOrd="0" destOrd="0" parTransId="{7FCC00E3-3EAE-43EF-B14A-A53A6EC2DDE9}" sibTransId="{4704B298-7F85-46D4-9F8C-78694F61187F}"/>
    <dgm:cxn modelId="{FEBB7B8E-D0F9-024D-86A4-889FBE29A31C}" type="presOf" srcId="{F7C51D7F-AC04-475C-A39C-DC13B099E190}" destId="{FA4189BC-3E09-2A46-BA9B-6C768FC87FA2}" srcOrd="0" destOrd="0" presId="urn:microsoft.com/office/officeart/2008/layout/LinedList"/>
    <dgm:cxn modelId="{3536E59B-DA23-4D5C-81BB-D5BD40575652}" srcId="{4AF644FD-4FB5-4E51-817E-AFC2B6D9EAC0}" destId="{DC7AC841-9235-4A72-AE31-04F30D5F3380}" srcOrd="1" destOrd="0" parTransId="{2792DDFB-4937-4648-BD04-E398E5445460}" sibTransId="{82FF6D3E-A39A-4145-B978-697373171298}"/>
    <dgm:cxn modelId="{DAA863A9-379E-5340-BB6C-CCB066E2D88D}" type="presOf" srcId="{5A233B7B-C524-4702-A1BC-5CD5F3C80647}" destId="{C059F6E9-8FE5-8140-936B-D739829156AB}" srcOrd="0" destOrd="0" presId="urn:microsoft.com/office/officeart/2008/layout/LinedList"/>
    <dgm:cxn modelId="{2ED427B2-3FC9-4C86-AD43-49BE7B2740A7}" srcId="{4AF644FD-4FB5-4E51-817E-AFC2B6D9EAC0}" destId="{D4AB8214-19F9-43B0-BB98-E691F04442F4}" srcOrd="0" destOrd="0" parTransId="{C99B8EC5-C5CF-4E72-BEDA-D956B62D7876}" sibTransId="{F10E7196-7D41-4F47-8D21-5539E7290796}"/>
    <dgm:cxn modelId="{B9366FD0-D771-5641-8FE2-1629A8970FC7}" type="presOf" srcId="{D4AB8214-19F9-43B0-BB98-E691F04442F4}" destId="{B2CFD48D-2431-1D45-B580-B4FD694FCDDE}" srcOrd="0" destOrd="0" presId="urn:microsoft.com/office/officeart/2008/layout/LinedList"/>
    <dgm:cxn modelId="{6E6F95DA-5E4C-4837-9DC3-C87431E317AA}" srcId="{4AF644FD-4FB5-4E51-817E-AFC2B6D9EAC0}" destId="{E71AF44A-BB09-43E1-9C2A-215335FFA09F}" srcOrd="2" destOrd="0" parTransId="{5761DCED-89AD-40BC-B44E-1DA5197ADE90}" sibTransId="{F042AE31-0573-4167-AC3E-920892DCB8E4}"/>
    <dgm:cxn modelId="{A7F693DC-9773-4E42-AFDE-BE699B062444}" srcId="{4AF644FD-4FB5-4E51-817E-AFC2B6D9EAC0}" destId="{F7C51D7F-AC04-475C-A39C-DC13B099E190}" srcOrd="3" destOrd="0" parTransId="{E3AC60DC-6896-498D-993F-6E61BBC07B08}" sibTransId="{06EA53A6-C733-4294-AF6E-7C2AC1977BA0}"/>
    <dgm:cxn modelId="{1B8E52FD-9564-8446-A063-B0311BE4EAA4}" type="presOf" srcId="{1806C40B-39F0-493F-BC9B-2DD9100690C6}" destId="{A1EAF0B4-305F-3544-A6BD-6C676B8A26FD}" srcOrd="0" destOrd="0" presId="urn:microsoft.com/office/officeart/2008/layout/LinedList"/>
    <dgm:cxn modelId="{3D3DE007-EF5A-B948-B489-359753A1B9CC}" type="presParOf" srcId="{F3573987-1982-6445-8AF0-ECAD16448D0D}" destId="{0DBA10A9-0D34-7841-834E-F7109E1730A9}" srcOrd="0" destOrd="0" presId="urn:microsoft.com/office/officeart/2008/layout/LinedList"/>
    <dgm:cxn modelId="{A8BC0A04-79AF-0A44-9CC7-51498EF61779}" type="presParOf" srcId="{F3573987-1982-6445-8AF0-ECAD16448D0D}" destId="{97A072D0-3079-F742-AFB1-E53B92472B0B}" srcOrd="1" destOrd="0" presId="urn:microsoft.com/office/officeart/2008/layout/LinedList"/>
    <dgm:cxn modelId="{023F1E9D-EB2C-2E4F-9368-4280DF613352}" type="presParOf" srcId="{97A072D0-3079-F742-AFB1-E53B92472B0B}" destId="{C50BBF30-BB59-1A4C-9BEC-0A65AD845144}" srcOrd="0" destOrd="0" presId="urn:microsoft.com/office/officeart/2008/layout/LinedList"/>
    <dgm:cxn modelId="{D0E99292-C42A-CD4B-BA8D-4F3AF5B46444}" type="presParOf" srcId="{97A072D0-3079-F742-AFB1-E53B92472B0B}" destId="{E05AF45F-258B-0E4B-8E9F-4CC6278FE58A}" srcOrd="1" destOrd="0" presId="urn:microsoft.com/office/officeart/2008/layout/LinedList"/>
    <dgm:cxn modelId="{9CC8618B-4E3A-0A45-93A2-B0F74EEC36EE}" type="presParOf" srcId="{E05AF45F-258B-0E4B-8E9F-4CC6278FE58A}" destId="{BC4EBFFF-51AB-3A40-B949-676935EFDDE7}" srcOrd="0" destOrd="0" presId="urn:microsoft.com/office/officeart/2008/layout/LinedList"/>
    <dgm:cxn modelId="{EB0F0BB2-E8A7-9646-9C84-3FFD57BBE469}" type="presParOf" srcId="{E05AF45F-258B-0E4B-8E9F-4CC6278FE58A}" destId="{30982A54-18E2-E747-9470-AD99ED816FDF}" srcOrd="1" destOrd="0" presId="urn:microsoft.com/office/officeart/2008/layout/LinedList"/>
    <dgm:cxn modelId="{145F9545-A7F6-EB46-B69C-23E7E494D048}" type="presParOf" srcId="{30982A54-18E2-E747-9470-AD99ED816FDF}" destId="{98606E75-91BE-6340-95DA-7EB2F945F276}" srcOrd="0" destOrd="0" presId="urn:microsoft.com/office/officeart/2008/layout/LinedList"/>
    <dgm:cxn modelId="{4EBF6E4F-D689-6844-B32C-9E814463D5E5}" type="presParOf" srcId="{30982A54-18E2-E747-9470-AD99ED816FDF}" destId="{B2CFD48D-2431-1D45-B580-B4FD694FCDDE}" srcOrd="1" destOrd="0" presId="urn:microsoft.com/office/officeart/2008/layout/LinedList"/>
    <dgm:cxn modelId="{EF560257-8EB2-CA4B-BE3E-C5C92AA99DDA}" type="presParOf" srcId="{30982A54-18E2-E747-9470-AD99ED816FDF}" destId="{68B2D47A-9D4F-0047-88DD-DF08E1D6FC99}" srcOrd="2" destOrd="0" presId="urn:microsoft.com/office/officeart/2008/layout/LinedList"/>
    <dgm:cxn modelId="{77B2A585-7B87-B94B-94E4-29107B1A6425}" type="presParOf" srcId="{E05AF45F-258B-0E4B-8E9F-4CC6278FE58A}" destId="{6C3B7967-3B29-9E4C-843E-C2EBF6EA9970}" srcOrd="2" destOrd="0" presId="urn:microsoft.com/office/officeart/2008/layout/LinedList"/>
    <dgm:cxn modelId="{09480DDB-B402-F14B-A65F-D12F69FE9B34}" type="presParOf" srcId="{E05AF45F-258B-0E4B-8E9F-4CC6278FE58A}" destId="{1E908E42-71DE-9148-A2F7-C5E55AFD7E3F}" srcOrd="3" destOrd="0" presId="urn:microsoft.com/office/officeart/2008/layout/LinedList"/>
    <dgm:cxn modelId="{EB83F3CF-AF8C-6A48-93B2-D9B469C8A823}" type="presParOf" srcId="{E05AF45F-258B-0E4B-8E9F-4CC6278FE58A}" destId="{6F3BF3C7-8CFE-4A4D-B883-566B4C4F1667}" srcOrd="4" destOrd="0" presId="urn:microsoft.com/office/officeart/2008/layout/LinedList"/>
    <dgm:cxn modelId="{69A55047-86CC-3647-83D0-1F4077CEE2DA}" type="presParOf" srcId="{6F3BF3C7-8CFE-4A4D-B883-566B4C4F1667}" destId="{81A7740C-25D8-9A46-A6A6-2F96B466AF3C}" srcOrd="0" destOrd="0" presId="urn:microsoft.com/office/officeart/2008/layout/LinedList"/>
    <dgm:cxn modelId="{7F3D3C54-13C6-8448-951A-E071219BED72}" type="presParOf" srcId="{6F3BF3C7-8CFE-4A4D-B883-566B4C4F1667}" destId="{D8AFA7D2-416D-F345-BED7-E370DDBE1550}" srcOrd="1" destOrd="0" presId="urn:microsoft.com/office/officeart/2008/layout/LinedList"/>
    <dgm:cxn modelId="{B0E8C3DD-CD89-1049-A4A2-3B9B61A017D8}" type="presParOf" srcId="{6F3BF3C7-8CFE-4A4D-B883-566B4C4F1667}" destId="{15DD6A6F-2E28-5E41-9B94-1ECF72BA8138}" srcOrd="2" destOrd="0" presId="urn:microsoft.com/office/officeart/2008/layout/LinedList"/>
    <dgm:cxn modelId="{0F89D657-CCC7-1C4C-B363-6D3C60156B8D}" type="presParOf" srcId="{E05AF45F-258B-0E4B-8E9F-4CC6278FE58A}" destId="{663B7A22-59A8-FE4E-B182-5ABE3C52AB8A}" srcOrd="5" destOrd="0" presId="urn:microsoft.com/office/officeart/2008/layout/LinedList"/>
    <dgm:cxn modelId="{613ADF42-9468-F54E-92A4-3E64F0DBC46C}" type="presParOf" srcId="{E05AF45F-258B-0E4B-8E9F-4CC6278FE58A}" destId="{80F9DA73-8D93-0341-A54E-EA43BBD81CF0}" srcOrd="6" destOrd="0" presId="urn:microsoft.com/office/officeart/2008/layout/LinedList"/>
    <dgm:cxn modelId="{3DD64052-389B-874E-819D-B21F5FC67D1A}" type="presParOf" srcId="{E05AF45F-258B-0E4B-8E9F-4CC6278FE58A}" destId="{10BC7ED8-2031-4C42-8456-66554ACC9B74}" srcOrd="7" destOrd="0" presId="urn:microsoft.com/office/officeart/2008/layout/LinedList"/>
    <dgm:cxn modelId="{1387DFFC-2E2B-824C-A622-E12DA1B2F551}" type="presParOf" srcId="{10BC7ED8-2031-4C42-8456-66554ACC9B74}" destId="{AD447AD7-2F1A-3744-BFF3-2FB99AF4F352}" srcOrd="0" destOrd="0" presId="urn:microsoft.com/office/officeart/2008/layout/LinedList"/>
    <dgm:cxn modelId="{B3F6326E-9736-414B-B306-31BD32A800E4}" type="presParOf" srcId="{10BC7ED8-2031-4C42-8456-66554ACC9B74}" destId="{27DC9DD6-E3F1-9441-A5BB-2B751FAC2C60}" srcOrd="1" destOrd="0" presId="urn:microsoft.com/office/officeart/2008/layout/LinedList"/>
    <dgm:cxn modelId="{F499ED29-C651-9847-BA1E-ACBB7F9673BC}" type="presParOf" srcId="{10BC7ED8-2031-4C42-8456-66554ACC9B74}" destId="{8D2D99BB-F43E-314F-BFE1-A2C9EAC5D02B}" srcOrd="2" destOrd="0" presId="urn:microsoft.com/office/officeart/2008/layout/LinedList"/>
    <dgm:cxn modelId="{E305B578-9BD6-BB4F-B95E-CE2AFE818BAA}" type="presParOf" srcId="{E05AF45F-258B-0E4B-8E9F-4CC6278FE58A}" destId="{E0D17A85-A0F7-5843-8799-5316716EAD9A}" srcOrd="8" destOrd="0" presId="urn:microsoft.com/office/officeart/2008/layout/LinedList"/>
    <dgm:cxn modelId="{4DCA0055-047C-304E-8F52-043D3A789BBA}" type="presParOf" srcId="{E05AF45F-258B-0E4B-8E9F-4CC6278FE58A}" destId="{16B880CE-E44F-7040-AAF1-48E9B3A10EF8}" srcOrd="9" destOrd="0" presId="urn:microsoft.com/office/officeart/2008/layout/LinedList"/>
    <dgm:cxn modelId="{BE0793AE-72D3-494F-A703-66F7EFFD6538}" type="presParOf" srcId="{E05AF45F-258B-0E4B-8E9F-4CC6278FE58A}" destId="{35CBABC8-9901-744F-9627-6F1A1AF5FCCD}" srcOrd="10" destOrd="0" presId="urn:microsoft.com/office/officeart/2008/layout/LinedList"/>
    <dgm:cxn modelId="{603A2D17-676F-FD42-869A-729C5AB3FEF6}" type="presParOf" srcId="{35CBABC8-9901-744F-9627-6F1A1AF5FCCD}" destId="{F856CD43-4DC3-3E40-AEBF-2E4728DCD112}" srcOrd="0" destOrd="0" presId="urn:microsoft.com/office/officeart/2008/layout/LinedList"/>
    <dgm:cxn modelId="{CEB69EB6-B328-254A-BC59-6944AD09FF87}" type="presParOf" srcId="{35CBABC8-9901-744F-9627-6F1A1AF5FCCD}" destId="{FA4189BC-3E09-2A46-BA9B-6C768FC87FA2}" srcOrd="1" destOrd="0" presId="urn:microsoft.com/office/officeart/2008/layout/LinedList"/>
    <dgm:cxn modelId="{F49FD3FE-409A-4640-8224-06DA055AC2F5}" type="presParOf" srcId="{35CBABC8-9901-744F-9627-6F1A1AF5FCCD}" destId="{D45074DD-3DD2-834C-87F2-8BD878458A6E}" srcOrd="2" destOrd="0" presId="urn:microsoft.com/office/officeart/2008/layout/LinedList"/>
    <dgm:cxn modelId="{EF212F3C-DEA7-7F4B-BFF5-6FC2DE7FF2A1}" type="presParOf" srcId="{E05AF45F-258B-0E4B-8E9F-4CC6278FE58A}" destId="{4F39AAC9-EE08-E647-918E-25FBF0C38F5C}" srcOrd="11" destOrd="0" presId="urn:microsoft.com/office/officeart/2008/layout/LinedList"/>
    <dgm:cxn modelId="{BE1FC613-5BB2-934A-9F3F-665FD266A32F}" type="presParOf" srcId="{E05AF45F-258B-0E4B-8E9F-4CC6278FE58A}" destId="{18B0B823-D738-654A-AD00-5164C6413CAF}" srcOrd="12" destOrd="0" presId="urn:microsoft.com/office/officeart/2008/layout/LinedList"/>
    <dgm:cxn modelId="{5219E560-DE3C-F94F-930E-A07CEBBD79EE}" type="presParOf" srcId="{E05AF45F-258B-0E4B-8E9F-4CC6278FE58A}" destId="{26C399CA-EA69-6343-A13F-F12188EFA9D5}" srcOrd="13" destOrd="0" presId="urn:microsoft.com/office/officeart/2008/layout/LinedList"/>
    <dgm:cxn modelId="{EADD0B70-F800-DA46-952D-87E091BF1FD1}" type="presParOf" srcId="{26C399CA-EA69-6343-A13F-F12188EFA9D5}" destId="{3AFF9C8B-8C89-BC48-AE5F-565B7D23465D}" srcOrd="0" destOrd="0" presId="urn:microsoft.com/office/officeart/2008/layout/LinedList"/>
    <dgm:cxn modelId="{65776B75-C616-FE49-9EA1-270293B44D77}" type="presParOf" srcId="{26C399CA-EA69-6343-A13F-F12188EFA9D5}" destId="{A1EAF0B4-305F-3544-A6BD-6C676B8A26FD}" srcOrd="1" destOrd="0" presId="urn:microsoft.com/office/officeart/2008/layout/LinedList"/>
    <dgm:cxn modelId="{6351BAA1-D413-5241-930C-463834E8F861}" type="presParOf" srcId="{26C399CA-EA69-6343-A13F-F12188EFA9D5}" destId="{B731BFEF-A3A5-5745-A4F6-E9804438F5CB}" srcOrd="2" destOrd="0" presId="urn:microsoft.com/office/officeart/2008/layout/LinedList"/>
    <dgm:cxn modelId="{87B4A980-C723-4D42-8D52-64F7B58C446C}" type="presParOf" srcId="{E05AF45F-258B-0E4B-8E9F-4CC6278FE58A}" destId="{FD16D58A-C868-6C43-AE3B-747309670B0E}" srcOrd="14" destOrd="0" presId="urn:microsoft.com/office/officeart/2008/layout/LinedList"/>
    <dgm:cxn modelId="{52420B03-DD38-4341-A0FB-576A2EE97BD6}" type="presParOf" srcId="{E05AF45F-258B-0E4B-8E9F-4CC6278FE58A}" destId="{1BAAECE6-A2E9-364A-AB8A-1EE2DA7179AD}" srcOrd="15" destOrd="0" presId="urn:microsoft.com/office/officeart/2008/layout/LinedList"/>
    <dgm:cxn modelId="{3238A684-8504-7744-AC9C-2A46A138B904}" type="presParOf" srcId="{E05AF45F-258B-0E4B-8E9F-4CC6278FE58A}" destId="{5C8C437B-96C0-8744-BFC9-F8B9B3130CF1}" srcOrd="16" destOrd="0" presId="urn:microsoft.com/office/officeart/2008/layout/LinedList"/>
    <dgm:cxn modelId="{A1DBFB73-0775-3746-B6B8-CFA7E0EAC4DE}" type="presParOf" srcId="{5C8C437B-96C0-8744-BFC9-F8B9B3130CF1}" destId="{B7DFEA9F-4612-8E42-9D76-EEDBE86B5393}" srcOrd="0" destOrd="0" presId="urn:microsoft.com/office/officeart/2008/layout/LinedList"/>
    <dgm:cxn modelId="{D2EE0F32-5660-D644-B5DF-AA70317F140A}" type="presParOf" srcId="{5C8C437B-96C0-8744-BFC9-F8B9B3130CF1}" destId="{C059F6E9-8FE5-8140-936B-D739829156AB}" srcOrd="1" destOrd="0" presId="urn:microsoft.com/office/officeart/2008/layout/LinedList"/>
    <dgm:cxn modelId="{FC9EE3DA-F601-BD4C-95FF-E78136CAFB05}" type="presParOf" srcId="{5C8C437B-96C0-8744-BFC9-F8B9B3130CF1}" destId="{C7BDB98F-1546-F941-B2BF-515EBB4FB416}" srcOrd="2" destOrd="0" presId="urn:microsoft.com/office/officeart/2008/layout/LinedList"/>
    <dgm:cxn modelId="{07107A09-AC3F-9541-BBF5-645CCE4CF051}" type="presParOf" srcId="{E05AF45F-258B-0E4B-8E9F-4CC6278FE58A}" destId="{0025EA68-AFA8-F242-A5D0-3CF4951F38D9}" srcOrd="17" destOrd="0" presId="urn:microsoft.com/office/officeart/2008/layout/LinedList"/>
    <dgm:cxn modelId="{15203496-7C76-1F40-8FE2-08D5C6628FF4}" type="presParOf" srcId="{E05AF45F-258B-0E4B-8E9F-4CC6278FE58A}" destId="{6186219E-CF17-514B-8CC4-FC49C9552CF3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036438-28CB-4128-9E10-2D628006D152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E4563C-C899-48F5-B411-6ACDEEF90D87}">
      <dgm:prSet/>
      <dgm:spPr/>
      <dgm:t>
        <a:bodyPr/>
        <a:lstStyle/>
        <a:p>
          <a:r>
            <a:rPr lang="en-US" baseline="0"/>
            <a:t>Study centres:</a:t>
          </a:r>
          <a:endParaRPr lang="en-US"/>
        </a:p>
      </dgm:t>
    </dgm:pt>
    <dgm:pt modelId="{920734DF-6A81-491D-98B8-95303EE10020}" type="parTrans" cxnId="{8FAF49BC-2D95-498B-B1CC-449E33DA4361}">
      <dgm:prSet/>
      <dgm:spPr/>
      <dgm:t>
        <a:bodyPr/>
        <a:lstStyle/>
        <a:p>
          <a:endParaRPr lang="en-US"/>
        </a:p>
      </dgm:t>
    </dgm:pt>
    <dgm:pt modelId="{CAFCA51E-92D1-438C-8CA0-9800835D34E7}" type="sibTrans" cxnId="{8FAF49BC-2D95-498B-B1CC-449E33DA4361}">
      <dgm:prSet/>
      <dgm:spPr/>
      <dgm:t>
        <a:bodyPr/>
        <a:lstStyle/>
        <a:p>
          <a:endParaRPr lang="en-US"/>
        </a:p>
      </dgm:t>
    </dgm:pt>
    <dgm:pt modelId="{834ABC11-46D3-4DEC-8CBD-1F792E877676}">
      <dgm:prSet/>
      <dgm:spPr/>
      <dgm:t>
        <a:bodyPr/>
        <a:lstStyle/>
        <a:p>
          <a:r>
            <a:rPr lang="en-US" baseline="0" dirty="0"/>
            <a:t>Highly competitive: </a:t>
          </a:r>
          <a:endParaRPr lang="en-US" dirty="0"/>
        </a:p>
      </dgm:t>
    </dgm:pt>
    <dgm:pt modelId="{AEB4B0ED-C1EA-4923-8C2E-B48A8FF77CF3}" type="parTrans" cxnId="{D1304726-1858-46D3-A01D-2BAA2FEE42C4}">
      <dgm:prSet/>
      <dgm:spPr/>
      <dgm:t>
        <a:bodyPr/>
        <a:lstStyle/>
        <a:p>
          <a:endParaRPr lang="en-US"/>
        </a:p>
      </dgm:t>
    </dgm:pt>
    <dgm:pt modelId="{EA815D79-DD14-40C1-9B73-43851CB9518E}" type="sibTrans" cxnId="{D1304726-1858-46D3-A01D-2BAA2FEE42C4}">
      <dgm:prSet/>
      <dgm:spPr/>
      <dgm:t>
        <a:bodyPr/>
        <a:lstStyle/>
        <a:p>
          <a:endParaRPr lang="en-US"/>
        </a:p>
      </dgm:t>
    </dgm:pt>
    <dgm:pt modelId="{589070C2-9617-4472-99B9-4754EF8318C6}">
      <dgm:prSet/>
      <dgm:spPr/>
      <dgm:t>
        <a:bodyPr/>
        <a:lstStyle/>
        <a:p>
          <a:r>
            <a:rPr lang="en-US" baseline="0" dirty="0"/>
            <a:t>The first to provide the qualifications in the communities</a:t>
          </a:r>
          <a:endParaRPr lang="en-US" dirty="0"/>
        </a:p>
      </dgm:t>
    </dgm:pt>
    <dgm:pt modelId="{22DC285A-7ED5-4B02-8954-0AE465CDC737}" type="parTrans" cxnId="{7443B9D1-6E02-41D3-8C20-532D4D8E3483}">
      <dgm:prSet/>
      <dgm:spPr/>
      <dgm:t>
        <a:bodyPr/>
        <a:lstStyle/>
        <a:p>
          <a:endParaRPr lang="en-US"/>
        </a:p>
      </dgm:t>
    </dgm:pt>
    <dgm:pt modelId="{C37C0B35-2E1F-48C1-98B7-8AEC16A4E98D}" type="sibTrans" cxnId="{7443B9D1-6E02-41D3-8C20-532D4D8E3483}">
      <dgm:prSet/>
      <dgm:spPr/>
      <dgm:t>
        <a:bodyPr/>
        <a:lstStyle/>
        <a:p>
          <a:endParaRPr lang="en-US"/>
        </a:p>
      </dgm:t>
    </dgm:pt>
    <dgm:pt modelId="{05DEACAB-14A6-4F61-A094-4ED4020E326F}">
      <dgm:prSet/>
      <dgm:spPr/>
      <dgm:t>
        <a:bodyPr/>
        <a:lstStyle/>
        <a:p>
          <a:r>
            <a:rPr lang="en-US" baseline="0" dirty="0"/>
            <a:t>Reduced cost:</a:t>
          </a:r>
          <a:endParaRPr lang="en-US" dirty="0"/>
        </a:p>
      </dgm:t>
    </dgm:pt>
    <dgm:pt modelId="{9A3EC05A-A231-417F-B028-6A98431DF870}" type="parTrans" cxnId="{0C1B167D-C224-494B-9B7B-181F48F759CE}">
      <dgm:prSet/>
      <dgm:spPr/>
      <dgm:t>
        <a:bodyPr/>
        <a:lstStyle/>
        <a:p>
          <a:endParaRPr lang="en-US"/>
        </a:p>
      </dgm:t>
    </dgm:pt>
    <dgm:pt modelId="{A0A23EDE-1F21-47F8-AF62-3658E47DC8DE}" type="sibTrans" cxnId="{0C1B167D-C224-494B-9B7B-181F48F759CE}">
      <dgm:prSet/>
      <dgm:spPr/>
      <dgm:t>
        <a:bodyPr/>
        <a:lstStyle/>
        <a:p>
          <a:endParaRPr lang="en-US"/>
        </a:p>
      </dgm:t>
    </dgm:pt>
    <dgm:pt modelId="{0E31DC7A-2F58-4CA8-8DA8-B7667C75CB67}">
      <dgm:prSet/>
      <dgm:spPr/>
      <dgm:t>
        <a:bodyPr/>
        <a:lstStyle/>
        <a:p>
          <a:r>
            <a:rPr lang="en-US" baseline="0" dirty="0"/>
            <a:t>rent community buildings </a:t>
          </a:r>
          <a:endParaRPr lang="en-US" dirty="0"/>
        </a:p>
      </dgm:t>
    </dgm:pt>
    <dgm:pt modelId="{8B878B04-EE6D-4FD0-A0C6-84A0FCF62455}" type="parTrans" cxnId="{5C6EC13B-ED04-45EF-98EB-446E03D95C1E}">
      <dgm:prSet/>
      <dgm:spPr/>
      <dgm:t>
        <a:bodyPr/>
        <a:lstStyle/>
        <a:p>
          <a:endParaRPr lang="en-US"/>
        </a:p>
      </dgm:t>
    </dgm:pt>
    <dgm:pt modelId="{30CD6F7D-48EC-4AFA-8D3C-C597535885A5}" type="sibTrans" cxnId="{5C6EC13B-ED04-45EF-98EB-446E03D95C1E}">
      <dgm:prSet/>
      <dgm:spPr/>
      <dgm:t>
        <a:bodyPr/>
        <a:lstStyle/>
        <a:p>
          <a:endParaRPr lang="en-US"/>
        </a:p>
      </dgm:t>
    </dgm:pt>
    <dgm:pt modelId="{94E66BD3-C3DD-49BD-B8B3-C986866CEF3A}">
      <dgm:prSet/>
      <dgm:spPr/>
      <dgm:t>
        <a:bodyPr/>
        <a:lstStyle/>
        <a:p>
          <a:r>
            <a:rPr lang="en-US" baseline="0" dirty="0"/>
            <a:t>Lower tuition fees:</a:t>
          </a:r>
          <a:endParaRPr lang="en-US" dirty="0"/>
        </a:p>
      </dgm:t>
    </dgm:pt>
    <dgm:pt modelId="{5CC3C62B-062C-461C-821D-C6C505B68779}" type="parTrans" cxnId="{B138B16D-CBC6-4396-B317-FE608E21DDDB}">
      <dgm:prSet/>
      <dgm:spPr/>
      <dgm:t>
        <a:bodyPr/>
        <a:lstStyle/>
        <a:p>
          <a:endParaRPr lang="en-US"/>
        </a:p>
      </dgm:t>
    </dgm:pt>
    <dgm:pt modelId="{A73795D2-58A7-4277-9D9D-452FB7E1DC87}" type="sibTrans" cxnId="{B138B16D-CBC6-4396-B317-FE608E21DDDB}">
      <dgm:prSet/>
      <dgm:spPr/>
      <dgm:t>
        <a:bodyPr/>
        <a:lstStyle/>
        <a:p>
          <a:endParaRPr lang="en-US"/>
        </a:p>
      </dgm:t>
    </dgm:pt>
    <dgm:pt modelId="{CC681263-F7E4-4FE2-997D-2165525F8140}">
      <dgm:prSet/>
      <dgm:spPr/>
      <dgm:t>
        <a:bodyPr/>
        <a:lstStyle/>
        <a:p>
          <a:r>
            <a:rPr lang="en-US" baseline="0" dirty="0"/>
            <a:t>30% less than the physical campuses</a:t>
          </a:r>
          <a:endParaRPr lang="en-US" dirty="0"/>
        </a:p>
      </dgm:t>
    </dgm:pt>
    <dgm:pt modelId="{3E8E373C-FBCD-45F0-9758-1CBCA340A68C}" type="parTrans" cxnId="{CAE0DAF8-A544-491C-811C-55E01C19504D}">
      <dgm:prSet/>
      <dgm:spPr/>
      <dgm:t>
        <a:bodyPr/>
        <a:lstStyle/>
        <a:p>
          <a:endParaRPr lang="en-US"/>
        </a:p>
      </dgm:t>
    </dgm:pt>
    <dgm:pt modelId="{1E1C4327-6042-4A09-AB26-1A8A973C18A4}" type="sibTrans" cxnId="{CAE0DAF8-A544-491C-811C-55E01C19504D}">
      <dgm:prSet/>
      <dgm:spPr/>
      <dgm:t>
        <a:bodyPr/>
        <a:lstStyle/>
        <a:p>
          <a:endParaRPr lang="en-US"/>
        </a:p>
      </dgm:t>
    </dgm:pt>
    <dgm:pt modelId="{69452682-0D6C-4F2D-9217-C14334B47BFD}">
      <dgm:prSet/>
      <dgm:spPr/>
      <dgm:t>
        <a:bodyPr/>
        <a:lstStyle/>
        <a:p>
          <a:r>
            <a:rPr lang="en-US" baseline="0" dirty="0"/>
            <a:t>up to 500 students per lecture</a:t>
          </a:r>
          <a:endParaRPr lang="en-US" dirty="0"/>
        </a:p>
      </dgm:t>
    </dgm:pt>
    <dgm:pt modelId="{C72A6BD5-DF4A-4231-9AAE-4AFE78F1CB8C}" type="sibTrans" cxnId="{E53C9ADC-9D9A-44E9-91C7-DCE2CCA0ABF1}">
      <dgm:prSet/>
      <dgm:spPr/>
      <dgm:t>
        <a:bodyPr/>
        <a:lstStyle/>
        <a:p>
          <a:endParaRPr lang="en-US"/>
        </a:p>
      </dgm:t>
    </dgm:pt>
    <dgm:pt modelId="{5D5EC5DD-C891-41BC-B981-F7A111F6B535}" type="parTrans" cxnId="{E53C9ADC-9D9A-44E9-91C7-DCE2CCA0ABF1}">
      <dgm:prSet/>
      <dgm:spPr/>
      <dgm:t>
        <a:bodyPr/>
        <a:lstStyle/>
        <a:p>
          <a:endParaRPr lang="en-US"/>
        </a:p>
      </dgm:t>
    </dgm:pt>
    <dgm:pt modelId="{BC7AD92A-538A-41DA-826D-C529DB4BF7DB}">
      <dgm:prSet/>
      <dgm:spPr/>
      <dgm:t>
        <a:bodyPr/>
        <a:lstStyle/>
        <a:p>
          <a:r>
            <a:rPr lang="en-US" baseline="0" dirty="0"/>
            <a:t>Economy of scale:</a:t>
          </a:r>
          <a:endParaRPr lang="en-US" dirty="0"/>
        </a:p>
      </dgm:t>
    </dgm:pt>
    <dgm:pt modelId="{60C317A8-B50F-4728-9A4A-4758B4390569}" type="sibTrans" cxnId="{0986CACE-92FA-4812-B3BA-3A21AC16C9D9}">
      <dgm:prSet/>
      <dgm:spPr/>
      <dgm:t>
        <a:bodyPr/>
        <a:lstStyle/>
        <a:p>
          <a:endParaRPr lang="en-US"/>
        </a:p>
      </dgm:t>
    </dgm:pt>
    <dgm:pt modelId="{F39B278F-8E42-4354-BA8E-69D4A1AE7466}" type="parTrans" cxnId="{0986CACE-92FA-4812-B3BA-3A21AC16C9D9}">
      <dgm:prSet/>
      <dgm:spPr/>
      <dgm:t>
        <a:bodyPr/>
        <a:lstStyle/>
        <a:p>
          <a:endParaRPr lang="en-US"/>
        </a:p>
      </dgm:t>
    </dgm:pt>
    <dgm:pt modelId="{C674A85D-012E-D446-B159-A1280F5D5942}" type="pres">
      <dgm:prSet presAssocID="{9C036438-28CB-4128-9E10-2D628006D152}" presName="linear" presStyleCnt="0">
        <dgm:presLayoutVars>
          <dgm:dir/>
          <dgm:animLvl val="lvl"/>
          <dgm:resizeHandles val="exact"/>
        </dgm:presLayoutVars>
      </dgm:prSet>
      <dgm:spPr/>
    </dgm:pt>
    <dgm:pt modelId="{FD91A343-D115-044F-B5A6-35447FDAF6E1}" type="pres">
      <dgm:prSet presAssocID="{8BE4563C-C899-48F5-B411-6ACDEEF90D87}" presName="parentLin" presStyleCnt="0"/>
      <dgm:spPr/>
    </dgm:pt>
    <dgm:pt modelId="{DA8895C6-1943-6C46-82C8-6A6C5A67A6EE}" type="pres">
      <dgm:prSet presAssocID="{8BE4563C-C899-48F5-B411-6ACDEEF90D87}" presName="parentLeftMargin" presStyleLbl="node1" presStyleIdx="0" presStyleCnt="1"/>
      <dgm:spPr/>
    </dgm:pt>
    <dgm:pt modelId="{306F8598-8731-BE44-A492-4141C7D1D9DD}" type="pres">
      <dgm:prSet presAssocID="{8BE4563C-C899-48F5-B411-6ACDEEF90D8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EB44998-0FCC-A94D-86B1-943B94E10440}" type="pres">
      <dgm:prSet presAssocID="{8BE4563C-C899-48F5-B411-6ACDEEF90D87}" presName="negativeSpace" presStyleCnt="0"/>
      <dgm:spPr/>
    </dgm:pt>
    <dgm:pt modelId="{D1A43B10-21AF-EE48-948E-122723CE054C}" type="pres">
      <dgm:prSet presAssocID="{8BE4563C-C899-48F5-B411-6ACDEEF90D87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30A1C20-BFDF-3C44-8E3B-9E31E313FEB9}" type="presOf" srcId="{834ABC11-46D3-4DEC-8CBD-1F792E877676}" destId="{D1A43B10-21AF-EE48-948E-122723CE054C}" srcOrd="0" destOrd="0" presId="urn:microsoft.com/office/officeart/2005/8/layout/list1"/>
    <dgm:cxn modelId="{D1304726-1858-46D3-A01D-2BAA2FEE42C4}" srcId="{8BE4563C-C899-48F5-B411-6ACDEEF90D87}" destId="{834ABC11-46D3-4DEC-8CBD-1F792E877676}" srcOrd="0" destOrd="0" parTransId="{AEB4B0ED-C1EA-4923-8C2E-B48A8FF77CF3}" sibTransId="{EA815D79-DD14-40C1-9B73-43851CB9518E}"/>
    <dgm:cxn modelId="{5C6EC13B-ED04-45EF-98EB-446E03D95C1E}" srcId="{05DEACAB-14A6-4F61-A094-4ED4020E326F}" destId="{0E31DC7A-2F58-4CA8-8DA8-B7667C75CB67}" srcOrd="0" destOrd="0" parTransId="{8B878B04-EE6D-4FD0-A0C6-84A0FCF62455}" sibTransId="{30CD6F7D-48EC-4AFA-8D3C-C597535885A5}"/>
    <dgm:cxn modelId="{8D6C5260-C63F-154B-B5E6-8ACCC7E1F0BE}" type="presOf" srcId="{69452682-0D6C-4F2D-9217-C14334B47BFD}" destId="{D1A43B10-21AF-EE48-948E-122723CE054C}" srcOrd="0" destOrd="5" presId="urn:microsoft.com/office/officeart/2005/8/layout/list1"/>
    <dgm:cxn modelId="{86C15542-C7A3-3242-AC34-90E6FAA449BB}" type="presOf" srcId="{8BE4563C-C899-48F5-B411-6ACDEEF90D87}" destId="{DA8895C6-1943-6C46-82C8-6A6C5A67A6EE}" srcOrd="0" destOrd="0" presId="urn:microsoft.com/office/officeart/2005/8/layout/list1"/>
    <dgm:cxn modelId="{B138B16D-CBC6-4396-B317-FE608E21DDDB}" srcId="{8BE4563C-C899-48F5-B411-6ACDEEF90D87}" destId="{94E66BD3-C3DD-49BD-B8B3-C986866CEF3A}" srcOrd="3" destOrd="0" parTransId="{5CC3C62B-062C-461C-821D-C6C505B68779}" sibTransId="{A73795D2-58A7-4277-9D9D-452FB7E1DC87}"/>
    <dgm:cxn modelId="{48779352-2034-B144-B507-C0741DE10B0A}" type="presOf" srcId="{94E66BD3-C3DD-49BD-B8B3-C986866CEF3A}" destId="{D1A43B10-21AF-EE48-948E-122723CE054C}" srcOrd="0" destOrd="6" presId="urn:microsoft.com/office/officeart/2005/8/layout/list1"/>
    <dgm:cxn modelId="{0C1B167D-C224-494B-9B7B-181F48F759CE}" srcId="{8BE4563C-C899-48F5-B411-6ACDEEF90D87}" destId="{05DEACAB-14A6-4F61-A094-4ED4020E326F}" srcOrd="1" destOrd="0" parTransId="{9A3EC05A-A231-417F-B028-6A98431DF870}" sibTransId="{A0A23EDE-1F21-47F8-AF62-3658E47DC8DE}"/>
    <dgm:cxn modelId="{344E438A-6F23-1E4F-B3CC-562515FBDCA8}" type="presOf" srcId="{BC7AD92A-538A-41DA-826D-C529DB4BF7DB}" destId="{D1A43B10-21AF-EE48-948E-122723CE054C}" srcOrd="0" destOrd="4" presId="urn:microsoft.com/office/officeart/2005/8/layout/list1"/>
    <dgm:cxn modelId="{3325D292-E4A1-F340-BB42-520089ED0D96}" type="presOf" srcId="{0E31DC7A-2F58-4CA8-8DA8-B7667C75CB67}" destId="{D1A43B10-21AF-EE48-948E-122723CE054C}" srcOrd="0" destOrd="3" presId="urn:microsoft.com/office/officeart/2005/8/layout/list1"/>
    <dgm:cxn modelId="{37C3AAA4-0A67-6B49-BE62-3596CF010417}" type="presOf" srcId="{CC681263-F7E4-4FE2-997D-2165525F8140}" destId="{D1A43B10-21AF-EE48-948E-122723CE054C}" srcOrd="0" destOrd="7" presId="urn:microsoft.com/office/officeart/2005/8/layout/list1"/>
    <dgm:cxn modelId="{16B941BC-BA70-D34D-B529-FBE5C7862395}" type="presOf" srcId="{8BE4563C-C899-48F5-B411-6ACDEEF90D87}" destId="{306F8598-8731-BE44-A492-4141C7D1D9DD}" srcOrd="1" destOrd="0" presId="urn:microsoft.com/office/officeart/2005/8/layout/list1"/>
    <dgm:cxn modelId="{8FAF49BC-2D95-498B-B1CC-449E33DA4361}" srcId="{9C036438-28CB-4128-9E10-2D628006D152}" destId="{8BE4563C-C899-48F5-B411-6ACDEEF90D87}" srcOrd="0" destOrd="0" parTransId="{920734DF-6A81-491D-98B8-95303EE10020}" sibTransId="{CAFCA51E-92D1-438C-8CA0-9800835D34E7}"/>
    <dgm:cxn modelId="{52A803C1-CABF-0547-912D-985D10A40CC3}" type="presOf" srcId="{05DEACAB-14A6-4F61-A094-4ED4020E326F}" destId="{D1A43B10-21AF-EE48-948E-122723CE054C}" srcOrd="0" destOrd="2" presId="urn:microsoft.com/office/officeart/2005/8/layout/list1"/>
    <dgm:cxn modelId="{0986CACE-92FA-4812-B3BA-3A21AC16C9D9}" srcId="{8BE4563C-C899-48F5-B411-6ACDEEF90D87}" destId="{BC7AD92A-538A-41DA-826D-C529DB4BF7DB}" srcOrd="2" destOrd="0" parTransId="{F39B278F-8E42-4354-BA8E-69D4A1AE7466}" sibTransId="{60C317A8-B50F-4728-9A4A-4758B4390569}"/>
    <dgm:cxn modelId="{7443B9D1-6E02-41D3-8C20-532D4D8E3483}" srcId="{834ABC11-46D3-4DEC-8CBD-1F792E877676}" destId="{589070C2-9617-4472-99B9-4754EF8318C6}" srcOrd="0" destOrd="0" parTransId="{22DC285A-7ED5-4B02-8954-0AE465CDC737}" sibTransId="{C37C0B35-2E1F-48C1-98B7-8AEC16A4E98D}"/>
    <dgm:cxn modelId="{2C9BA6D7-2291-0F47-9439-7FDA8254F757}" type="presOf" srcId="{589070C2-9617-4472-99B9-4754EF8318C6}" destId="{D1A43B10-21AF-EE48-948E-122723CE054C}" srcOrd="0" destOrd="1" presId="urn:microsoft.com/office/officeart/2005/8/layout/list1"/>
    <dgm:cxn modelId="{E53C9ADC-9D9A-44E9-91C7-DCE2CCA0ABF1}" srcId="{BC7AD92A-538A-41DA-826D-C529DB4BF7DB}" destId="{69452682-0D6C-4F2D-9217-C14334B47BFD}" srcOrd="0" destOrd="0" parTransId="{5D5EC5DD-C891-41BC-B981-F7A111F6B535}" sibTransId="{C72A6BD5-DF4A-4231-9AAE-4AFE78F1CB8C}"/>
    <dgm:cxn modelId="{1D1A7AE9-DDB7-1C43-8722-4FE29C6D1717}" type="presOf" srcId="{9C036438-28CB-4128-9E10-2D628006D152}" destId="{C674A85D-012E-D446-B159-A1280F5D5942}" srcOrd="0" destOrd="0" presId="urn:microsoft.com/office/officeart/2005/8/layout/list1"/>
    <dgm:cxn modelId="{CAE0DAF8-A544-491C-811C-55E01C19504D}" srcId="{94E66BD3-C3DD-49BD-B8B3-C986866CEF3A}" destId="{CC681263-F7E4-4FE2-997D-2165525F8140}" srcOrd="0" destOrd="0" parTransId="{3E8E373C-FBCD-45F0-9758-1CBCA340A68C}" sibTransId="{1E1C4327-6042-4A09-AB26-1A8A973C18A4}"/>
    <dgm:cxn modelId="{BCB1DE50-0288-3C4E-B464-CC400C8D68D8}" type="presParOf" srcId="{C674A85D-012E-D446-B159-A1280F5D5942}" destId="{FD91A343-D115-044F-B5A6-35447FDAF6E1}" srcOrd="0" destOrd="0" presId="urn:microsoft.com/office/officeart/2005/8/layout/list1"/>
    <dgm:cxn modelId="{B065765F-094D-7442-981D-DBC3647BA7D2}" type="presParOf" srcId="{FD91A343-D115-044F-B5A6-35447FDAF6E1}" destId="{DA8895C6-1943-6C46-82C8-6A6C5A67A6EE}" srcOrd="0" destOrd="0" presId="urn:microsoft.com/office/officeart/2005/8/layout/list1"/>
    <dgm:cxn modelId="{6C11A4C5-E1B4-6A4E-85C1-D332EFFEE9E8}" type="presParOf" srcId="{FD91A343-D115-044F-B5A6-35447FDAF6E1}" destId="{306F8598-8731-BE44-A492-4141C7D1D9DD}" srcOrd="1" destOrd="0" presId="urn:microsoft.com/office/officeart/2005/8/layout/list1"/>
    <dgm:cxn modelId="{0550D610-61A4-174A-93D5-5EDB951335D4}" type="presParOf" srcId="{C674A85D-012E-D446-B159-A1280F5D5942}" destId="{7EB44998-0FCC-A94D-86B1-943B94E10440}" srcOrd="1" destOrd="0" presId="urn:microsoft.com/office/officeart/2005/8/layout/list1"/>
    <dgm:cxn modelId="{74077D57-F517-7C4E-A640-ACBC88232368}" type="presParOf" srcId="{C674A85D-012E-D446-B159-A1280F5D5942}" destId="{D1A43B10-21AF-EE48-948E-122723CE054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06C50C-4372-4C71-A435-F3C94D5A57F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146167-C82F-434A-B643-686BB41D16A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dirty="0"/>
            <a:t>Learning management system (LMS):</a:t>
          </a:r>
          <a:endParaRPr lang="en-US" sz="2000" dirty="0"/>
        </a:p>
      </dgm:t>
    </dgm:pt>
    <dgm:pt modelId="{2AAB7535-125C-4AEA-ABFB-714806B34393}" type="parTrans" cxnId="{2AB9E921-B2A5-40E2-8753-3617DD2DD0A6}">
      <dgm:prSet/>
      <dgm:spPr/>
      <dgm:t>
        <a:bodyPr/>
        <a:lstStyle/>
        <a:p>
          <a:endParaRPr lang="en-US"/>
        </a:p>
      </dgm:t>
    </dgm:pt>
    <dgm:pt modelId="{26198279-D4CA-499D-8112-64DD86E3C21C}" type="sibTrans" cxnId="{2AB9E921-B2A5-40E2-8753-3617DD2DD0A6}">
      <dgm:prSet/>
      <dgm:spPr/>
      <dgm:t>
        <a:bodyPr/>
        <a:lstStyle/>
        <a:p>
          <a:endParaRPr lang="en-US"/>
        </a:p>
      </dgm:t>
    </dgm:pt>
    <dgm:pt modelId="{CAB7FAFD-0932-4789-A17B-5D3BB43B5C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Online self-learning </a:t>
          </a:r>
        </a:p>
      </dgm:t>
    </dgm:pt>
    <dgm:pt modelId="{456EB8D8-F5CC-44A9-A141-774CD4B19A60}" type="parTrans" cxnId="{5EBF1CEA-5E14-4A06-88B5-BF40E35E0807}">
      <dgm:prSet/>
      <dgm:spPr/>
      <dgm:t>
        <a:bodyPr/>
        <a:lstStyle/>
        <a:p>
          <a:endParaRPr lang="en-US"/>
        </a:p>
      </dgm:t>
    </dgm:pt>
    <dgm:pt modelId="{1CF1921B-F65B-4EC8-928F-A0E71744AE03}" type="sibTrans" cxnId="{5EBF1CEA-5E14-4A06-88B5-BF40E35E0807}">
      <dgm:prSet/>
      <dgm:spPr/>
      <dgm:t>
        <a:bodyPr/>
        <a:lstStyle/>
        <a:p>
          <a:endParaRPr lang="en-US"/>
        </a:p>
      </dgm:t>
    </dgm:pt>
    <dgm:pt modelId="{53EC0DB6-BD6B-44CD-A462-8EDC63BA0B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In-semester assessments</a:t>
          </a:r>
        </a:p>
      </dgm:t>
    </dgm:pt>
    <dgm:pt modelId="{C8711568-308A-4BF5-9A32-075FD9AFB957}" type="parTrans" cxnId="{8966B291-CAC6-4344-B025-F1AB89B5A686}">
      <dgm:prSet/>
      <dgm:spPr/>
      <dgm:t>
        <a:bodyPr/>
        <a:lstStyle/>
        <a:p>
          <a:endParaRPr lang="en-US"/>
        </a:p>
      </dgm:t>
    </dgm:pt>
    <dgm:pt modelId="{247851EE-EC0D-44C2-B6F3-2F0E02B9D79E}" type="sibTrans" cxnId="{8966B291-CAC6-4344-B025-F1AB89B5A686}">
      <dgm:prSet/>
      <dgm:spPr/>
      <dgm:t>
        <a:bodyPr/>
        <a:lstStyle/>
        <a:p>
          <a:endParaRPr lang="en-US"/>
        </a:p>
      </dgm:t>
    </dgm:pt>
    <dgm:pt modelId="{898EF7C5-43F5-4F9D-8ECC-49CE2CE31FF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Internet:</a:t>
          </a:r>
          <a:endParaRPr lang="en-US" sz="2400" dirty="0"/>
        </a:p>
      </dgm:t>
    </dgm:pt>
    <dgm:pt modelId="{0AEAF800-D1C6-4772-A10D-2844305F7E31}" type="parTrans" cxnId="{A34967D9-97E8-4367-A9F1-312313F37766}">
      <dgm:prSet/>
      <dgm:spPr/>
      <dgm:t>
        <a:bodyPr/>
        <a:lstStyle/>
        <a:p>
          <a:endParaRPr lang="en-US"/>
        </a:p>
      </dgm:t>
    </dgm:pt>
    <dgm:pt modelId="{D433E5FD-8B26-4512-BB65-BCE947450C77}" type="sibTrans" cxnId="{A34967D9-97E8-4367-A9F1-312313F37766}">
      <dgm:prSet/>
      <dgm:spPr/>
      <dgm:t>
        <a:bodyPr/>
        <a:lstStyle/>
        <a:p>
          <a:endParaRPr lang="en-US"/>
        </a:p>
      </dgm:t>
    </dgm:pt>
    <dgm:pt modelId="{F03469DF-D209-46B0-AC94-A2D0DBA910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High speed: 20~25Mbps</a:t>
          </a:r>
        </a:p>
      </dgm:t>
    </dgm:pt>
    <dgm:pt modelId="{B3CEA84F-C335-45B7-A11B-8C07C64E828B}" type="parTrans" cxnId="{1DBAA672-2D71-4A72-8C87-6C1A9B73C8AA}">
      <dgm:prSet/>
      <dgm:spPr/>
      <dgm:t>
        <a:bodyPr/>
        <a:lstStyle/>
        <a:p>
          <a:endParaRPr lang="en-US"/>
        </a:p>
      </dgm:t>
    </dgm:pt>
    <dgm:pt modelId="{59472853-595E-4E30-BB3F-4E3343BF373A}" type="sibTrans" cxnId="{1DBAA672-2D71-4A72-8C87-6C1A9B73C8AA}">
      <dgm:prSet/>
      <dgm:spPr/>
      <dgm:t>
        <a:bodyPr/>
        <a:lstStyle/>
        <a:p>
          <a:endParaRPr lang="en-US"/>
        </a:p>
      </dgm:t>
    </dgm:pt>
    <dgm:pt modelId="{D8BAB975-0531-41FD-B5CB-CD15A33601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Minimal latency: &lt;50ms</a:t>
          </a:r>
        </a:p>
      </dgm:t>
    </dgm:pt>
    <dgm:pt modelId="{ACD8F397-3AA5-47E7-869D-9CDD7782DD72}" type="parTrans" cxnId="{3D9C6070-F1FF-4C8B-A087-2FE5334DB0B3}">
      <dgm:prSet/>
      <dgm:spPr/>
      <dgm:t>
        <a:bodyPr/>
        <a:lstStyle/>
        <a:p>
          <a:endParaRPr lang="en-US"/>
        </a:p>
      </dgm:t>
    </dgm:pt>
    <dgm:pt modelId="{2EC695F0-0C54-4A36-B043-F573A52B4287}" type="sibTrans" cxnId="{3D9C6070-F1FF-4C8B-A087-2FE5334DB0B3}">
      <dgm:prSet/>
      <dgm:spPr/>
      <dgm:t>
        <a:bodyPr/>
        <a:lstStyle/>
        <a:p>
          <a:endParaRPr lang="en-US"/>
        </a:p>
      </dgm:t>
    </dgm:pt>
    <dgm:pt modelId="{03B21CE4-36BB-4E1C-B92D-35D974B125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Strong signal: &gt;-50dBm</a:t>
          </a:r>
        </a:p>
      </dgm:t>
    </dgm:pt>
    <dgm:pt modelId="{AE8B8F4F-F52E-4E98-9CA6-5799FC36E714}" type="parTrans" cxnId="{074E2A08-5211-4350-9502-52A651051D74}">
      <dgm:prSet/>
      <dgm:spPr/>
      <dgm:t>
        <a:bodyPr/>
        <a:lstStyle/>
        <a:p>
          <a:endParaRPr lang="en-US"/>
        </a:p>
      </dgm:t>
    </dgm:pt>
    <dgm:pt modelId="{FF7DDA32-1953-48FE-A7AA-56BDFB0F5676}" type="sibTrans" cxnId="{074E2A08-5211-4350-9502-52A651051D74}">
      <dgm:prSet/>
      <dgm:spPr/>
      <dgm:t>
        <a:bodyPr/>
        <a:lstStyle/>
        <a:p>
          <a:endParaRPr lang="en-US"/>
        </a:p>
      </dgm:t>
    </dgm:pt>
    <dgm:pt modelId="{FB7BEF7D-B1E5-43BE-A634-BD0249ECBE7E}" type="pres">
      <dgm:prSet presAssocID="{F006C50C-4372-4C71-A435-F3C94D5A57FD}" presName="root" presStyleCnt="0">
        <dgm:presLayoutVars>
          <dgm:dir/>
          <dgm:resizeHandles val="exact"/>
        </dgm:presLayoutVars>
      </dgm:prSet>
      <dgm:spPr/>
    </dgm:pt>
    <dgm:pt modelId="{54E9CFF3-EF75-479B-AACC-1C00B404B175}" type="pres">
      <dgm:prSet presAssocID="{0A146167-C82F-434A-B643-686BB41D16AA}" presName="compNode" presStyleCnt="0"/>
      <dgm:spPr/>
    </dgm:pt>
    <dgm:pt modelId="{6C043828-D64F-4FD6-8790-4C1F4C10436C}" type="pres">
      <dgm:prSet presAssocID="{0A146167-C82F-434A-B643-686BB41D16AA}" presName="iconRect" presStyleLbl="node1" presStyleIdx="0" presStyleCnt="2" custScaleX="183369" custScaleY="13642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215F42E-45EF-4B17-9B43-EB03FA0AC748}" type="pres">
      <dgm:prSet presAssocID="{0A146167-C82F-434A-B643-686BB41D16AA}" presName="iconSpace" presStyleCnt="0"/>
      <dgm:spPr/>
    </dgm:pt>
    <dgm:pt modelId="{36DA8C0A-9ADC-4040-B3F3-DC5A2A27220E}" type="pres">
      <dgm:prSet presAssocID="{0A146167-C82F-434A-B643-686BB41D16AA}" presName="parTx" presStyleLbl="revTx" presStyleIdx="0" presStyleCnt="4" custScaleX="107795" custLinFactNeighborX="4369" custLinFactNeighborY="65666">
        <dgm:presLayoutVars>
          <dgm:chMax val="0"/>
          <dgm:chPref val="0"/>
        </dgm:presLayoutVars>
      </dgm:prSet>
      <dgm:spPr/>
    </dgm:pt>
    <dgm:pt modelId="{051C1D3B-4A13-4DEE-8E4D-1FF8EFA282BD}" type="pres">
      <dgm:prSet presAssocID="{0A146167-C82F-434A-B643-686BB41D16AA}" presName="txSpace" presStyleCnt="0"/>
      <dgm:spPr/>
    </dgm:pt>
    <dgm:pt modelId="{B5B5ED2D-62FE-4B3C-AAFA-30E87CAF3C3E}" type="pres">
      <dgm:prSet presAssocID="{0A146167-C82F-434A-B643-686BB41D16AA}" presName="desTx" presStyleLbl="revTx" presStyleIdx="1" presStyleCnt="4" custLinFactY="16638" custLinFactNeighborX="365" custLinFactNeighborY="100000">
        <dgm:presLayoutVars/>
      </dgm:prSet>
      <dgm:spPr/>
    </dgm:pt>
    <dgm:pt modelId="{F4BA59B0-13F0-4E77-9027-748DD92F98EA}" type="pres">
      <dgm:prSet presAssocID="{26198279-D4CA-499D-8112-64DD86E3C21C}" presName="sibTrans" presStyleCnt="0"/>
      <dgm:spPr/>
    </dgm:pt>
    <dgm:pt modelId="{FE62B8C9-4DB7-453E-A0EF-8410A7187375}" type="pres">
      <dgm:prSet presAssocID="{898EF7C5-43F5-4F9D-8ECC-49CE2CE31FF5}" presName="compNode" presStyleCnt="0"/>
      <dgm:spPr/>
    </dgm:pt>
    <dgm:pt modelId="{BFC45E87-025F-4513-B50C-F880C7B850AC}" type="pres">
      <dgm:prSet presAssocID="{898EF7C5-43F5-4F9D-8ECC-49CE2CE31FF5}" presName="iconRect" presStyleLbl="node1" presStyleIdx="1" presStyleCnt="2" custScaleX="151501" custScaleY="141214" custLinFactNeighborX="-71646" custLinFactNeighborY="29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19921F82-377D-48C4-A0CC-3505ACECBC33}" type="pres">
      <dgm:prSet presAssocID="{898EF7C5-43F5-4F9D-8ECC-49CE2CE31FF5}" presName="iconSpace" presStyleCnt="0"/>
      <dgm:spPr/>
    </dgm:pt>
    <dgm:pt modelId="{8D5ACE5B-E9C3-49CF-B943-B6BC1FC6489E}" type="pres">
      <dgm:prSet presAssocID="{898EF7C5-43F5-4F9D-8ECC-49CE2CE31FF5}" presName="parTx" presStyleLbl="revTx" presStyleIdx="2" presStyleCnt="4" custLinFactNeighborX="-19137" custLinFactNeighborY="54114">
        <dgm:presLayoutVars>
          <dgm:chMax val="0"/>
          <dgm:chPref val="0"/>
        </dgm:presLayoutVars>
      </dgm:prSet>
      <dgm:spPr/>
    </dgm:pt>
    <dgm:pt modelId="{99AF182D-1332-4BC9-B46E-FC316B61661D}" type="pres">
      <dgm:prSet presAssocID="{898EF7C5-43F5-4F9D-8ECC-49CE2CE31FF5}" presName="txSpace" presStyleCnt="0"/>
      <dgm:spPr/>
    </dgm:pt>
    <dgm:pt modelId="{806A20F3-CAB8-4F65-BCDE-242AB65ADD53}" type="pres">
      <dgm:prSet presAssocID="{898EF7C5-43F5-4F9D-8ECC-49CE2CE31FF5}" presName="desTx" presStyleLbl="revTx" presStyleIdx="3" presStyleCnt="4" custLinFactNeighborX="-19137" custLinFactNeighborY="32880">
        <dgm:presLayoutVars/>
      </dgm:prSet>
      <dgm:spPr/>
    </dgm:pt>
  </dgm:ptLst>
  <dgm:cxnLst>
    <dgm:cxn modelId="{074E2A08-5211-4350-9502-52A651051D74}" srcId="{898EF7C5-43F5-4F9D-8ECC-49CE2CE31FF5}" destId="{03B21CE4-36BB-4E1C-B92D-35D974B125DF}" srcOrd="2" destOrd="0" parTransId="{AE8B8F4F-F52E-4E98-9CA6-5799FC36E714}" sibTransId="{FF7DDA32-1953-48FE-A7AA-56BDFB0F5676}"/>
    <dgm:cxn modelId="{2AB9E921-B2A5-40E2-8753-3617DD2DD0A6}" srcId="{F006C50C-4372-4C71-A435-F3C94D5A57FD}" destId="{0A146167-C82F-434A-B643-686BB41D16AA}" srcOrd="0" destOrd="0" parTransId="{2AAB7535-125C-4AEA-ABFB-714806B34393}" sibTransId="{26198279-D4CA-499D-8112-64DD86E3C21C}"/>
    <dgm:cxn modelId="{422A175C-955F-9347-BF8E-B71E5F60FD27}" type="presOf" srcId="{F006C50C-4372-4C71-A435-F3C94D5A57FD}" destId="{FB7BEF7D-B1E5-43BE-A634-BD0249ECBE7E}" srcOrd="0" destOrd="0" presId="urn:microsoft.com/office/officeart/2018/5/layout/CenteredIconLabelDescriptionList"/>
    <dgm:cxn modelId="{C835026A-8DC3-2E49-BB81-798BCE412ACC}" type="presOf" srcId="{0A146167-C82F-434A-B643-686BB41D16AA}" destId="{36DA8C0A-9ADC-4040-B3F3-DC5A2A27220E}" srcOrd="0" destOrd="0" presId="urn:microsoft.com/office/officeart/2018/5/layout/CenteredIconLabelDescriptionList"/>
    <dgm:cxn modelId="{3D9C6070-F1FF-4C8B-A087-2FE5334DB0B3}" srcId="{898EF7C5-43F5-4F9D-8ECC-49CE2CE31FF5}" destId="{D8BAB975-0531-41FD-B5CB-CD15A3360158}" srcOrd="1" destOrd="0" parTransId="{ACD8F397-3AA5-47E7-869D-9CDD7782DD72}" sibTransId="{2EC695F0-0C54-4A36-B043-F573A52B4287}"/>
    <dgm:cxn modelId="{1DBAA672-2D71-4A72-8C87-6C1A9B73C8AA}" srcId="{898EF7C5-43F5-4F9D-8ECC-49CE2CE31FF5}" destId="{F03469DF-D209-46B0-AC94-A2D0DBA91080}" srcOrd="0" destOrd="0" parTransId="{B3CEA84F-C335-45B7-A11B-8C07C64E828B}" sibTransId="{59472853-595E-4E30-BB3F-4E3343BF373A}"/>
    <dgm:cxn modelId="{8966B291-CAC6-4344-B025-F1AB89B5A686}" srcId="{0A146167-C82F-434A-B643-686BB41D16AA}" destId="{53EC0DB6-BD6B-44CD-A462-8EDC63BA0B2E}" srcOrd="1" destOrd="0" parTransId="{C8711568-308A-4BF5-9A32-075FD9AFB957}" sibTransId="{247851EE-EC0D-44C2-B6F3-2F0E02B9D79E}"/>
    <dgm:cxn modelId="{E89EEB92-7326-F544-8114-6CA484DC0C45}" type="presOf" srcId="{898EF7C5-43F5-4F9D-8ECC-49CE2CE31FF5}" destId="{8D5ACE5B-E9C3-49CF-B943-B6BC1FC6489E}" srcOrd="0" destOrd="0" presId="urn:microsoft.com/office/officeart/2018/5/layout/CenteredIconLabelDescriptionList"/>
    <dgm:cxn modelId="{EF5A9093-AE2A-A448-BD57-64B069EF8AD4}" type="presOf" srcId="{F03469DF-D209-46B0-AC94-A2D0DBA91080}" destId="{806A20F3-CAB8-4F65-BCDE-242AB65ADD53}" srcOrd="0" destOrd="0" presId="urn:microsoft.com/office/officeart/2018/5/layout/CenteredIconLabelDescriptionList"/>
    <dgm:cxn modelId="{DCDA87AD-EAE1-B741-BDB9-E313610BC2AD}" type="presOf" srcId="{D8BAB975-0531-41FD-B5CB-CD15A3360158}" destId="{806A20F3-CAB8-4F65-BCDE-242AB65ADD53}" srcOrd="0" destOrd="1" presId="urn:microsoft.com/office/officeart/2018/5/layout/CenteredIconLabelDescriptionList"/>
    <dgm:cxn modelId="{137F30B9-4E78-574F-9131-4F3910B67A59}" type="presOf" srcId="{CAB7FAFD-0932-4789-A17B-5D3BB43B5CE6}" destId="{B5B5ED2D-62FE-4B3C-AAFA-30E87CAF3C3E}" srcOrd="0" destOrd="0" presId="urn:microsoft.com/office/officeart/2018/5/layout/CenteredIconLabelDescriptionList"/>
    <dgm:cxn modelId="{A34967D9-97E8-4367-A9F1-312313F37766}" srcId="{F006C50C-4372-4C71-A435-F3C94D5A57FD}" destId="{898EF7C5-43F5-4F9D-8ECC-49CE2CE31FF5}" srcOrd="1" destOrd="0" parTransId="{0AEAF800-D1C6-4772-A10D-2844305F7E31}" sibTransId="{D433E5FD-8B26-4512-BB65-BCE947450C77}"/>
    <dgm:cxn modelId="{23D2CFDE-DC5C-0845-8DCC-DF90EFEAC869}" type="presOf" srcId="{53EC0DB6-BD6B-44CD-A462-8EDC63BA0B2E}" destId="{B5B5ED2D-62FE-4B3C-AAFA-30E87CAF3C3E}" srcOrd="0" destOrd="1" presId="urn:microsoft.com/office/officeart/2018/5/layout/CenteredIconLabelDescriptionList"/>
    <dgm:cxn modelId="{5EBF1CEA-5E14-4A06-88B5-BF40E35E0807}" srcId="{0A146167-C82F-434A-B643-686BB41D16AA}" destId="{CAB7FAFD-0932-4789-A17B-5D3BB43B5CE6}" srcOrd="0" destOrd="0" parTransId="{456EB8D8-F5CC-44A9-A141-774CD4B19A60}" sibTransId="{1CF1921B-F65B-4EC8-928F-A0E71744AE03}"/>
    <dgm:cxn modelId="{DFFD85F3-0160-7848-90DE-43BD3A346974}" type="presOf" srcId="{03B21CE4-36BB-4E1C-B92D-35D974B125DF}" destId="{806A20F3-CAB8-4F65-BCDE-242AB65ADD53}" srcOrd="0" destOrd="2" presId="urn:microsoft.com/office/officeart/2018/5/layout/CenteredIconLabelDescriptionList"/>
    <dgm:cxn modelId="{47E4624F-1661-8B4A-BC67-39C76B5EF834}" type="presParOf" srcId="{FB7BEF7D-B1E5-43BE-A634-BD0249ECBE7E}" destId="{54E9CFF3-EF75-479B-AACC-1C00B404B175}" srcOrd="0" destOrd="0" presId="urn:microsoft.com/office/officeart/2018/5/layout/CenteredIconLabelDescriptionList"/>
    <dgm:cxn modelId="{B5350851-118D-A44F-9026-B75167989395}" type="presParOf" srcId="{54E9CFF3-EF75-479B-AACC-1C00B404B175}" destId="{6C043828-D64F-4FD6-8790-4C1F4C10436C}" srcOrd="0" destOrd="0" presId="urn:microsoft.com/office/officeart/2018/5/layout/CenteredIconLabelDescriptionList"/>
    <dgm:cxn modelId="{46E058CC-2EA1-0446-8E7D-A95B165EE104}" type="presParOf" srcId="{54E9CFF3-EF75-479B-AACC-1C00B404B175}" destId="{B215F42E-45EF-4B17-9B43-EB03FA0AC748}" srcOrd="1" destOrd="0" presId="urn:microsoft.com/office/officeart/2018/5/layout/CenteredIconLabelDescriptionList"/>
    <dgm:cxn modelId="{C61B14BE-FD2A-584F-B82E-896091BCA274}" type="presParOf" srcId="{54E9CFF3-EF75-479B-AACC-1C00B404B175}" destId="{36DA8C0A-9ADC-4040-B3F3-DC5A2A27220E}" srcOrd="2" destOrd="0" presId="urn:microsoft.com/office/officeart/2018/5/layout/CenteredIconLabelDescriptionList"/>
    <dgm:cxn modelId="{9E2236D4-057F-4C4B-9B6A-EF606BF6781A}" type="presParOf" srcId="{54E9CFF3-EF75-479B-AACC-1C00B404B175}" destId="{051C1D3B-4A13-4DEE-8E4D-1FF8EFA282BD}" srcOrd="3" destOrd="0" presId="urn:microsoft.com/office/officeart/2018/5/layout/CenteredIconLabelDescriptionList"/>
    <dgm:cxn modelId="{3E9EE6EE-5388-234C-97B4-C1C8CB003A99}" type="presParOf" srcId="{54E9CFF3-EF75-479B-AACC-1C00B404B175}" destId="{B5B5ED2D-62FE-4B3C-AAFA-30E87CAF3C3E}" srcOrd="4" destOrd="0" presId="urn:microsoft.com/office/officeart/2018/5/layout/CenteredIconLabelDescriptionList"/>
    <dgm:cxn modelId="{4CB5B89D-FAA6-3C42-8198-7BF5C6C78F6E}" type="presParOf" srcId="{FB7BEF7D-B1E5-43BE-A634-BD0249ECBE7E}" destId="{F4BA59B0-13F0-4E77-9027-748DD92F98EA}" srcOrd="1" destOrd="0" presId="urn:microsoft.com/office/officeart/2018/5/layout/CenteredIconLabelDescriptionList"/>
    <dgm:cxn modelId="{5FEFEF66-C0ED-F044-981C-54C2BCB36245}" type="presParOf" srcId="{FB7BEF7D-B1E5-43BE-A634-BD0249ECBE7E}" destId="{FE62B8C9-4DB7-453E-A0EF-8410A7187375}" srcOrd="2" destOrd="0" presId="urn:microsoft.com/office/officeart/2018/5/layout/CenteredIconLabelDescriptionList"/>
    <dgm:cxn modelId="{99DC14D2-BB53-8646-A7B8-CEA2C4B547FA}" type="presParOf" srcId="{FE62B8C9-4DB7-453E-A0EF-8410A7187375}" destId="{BFC45E87-025F-4513-B50C-F880C7B850AC}" srcOrd="0" destOrd="0" presId="urn:microsoft.com/office/officeart/2018/5/layout/CenteredIconLabelDescriptionList"/>
    <dgm:cxn modelId="{A7FC91A1-7E97-EC4B-B6FF-6DDD4CDD1DD1}" type="presParOf" srcId="{FE62B8C9-4DB7-453E-A0EF-8410A7187375}" destId="{19921F82-377D-48C4-A0CC-3505ACECBC33}" srcOrd="1" destOrd="0" presId="urn:microsoft.com/office/officeart/2018/5/layout/CenteredIconLabelDescriptionList"/>
    <dgm:cxn modelId="{9D3D7CFA-53F2-2047-A6DA-57F5E74F7019}" type="presParOf" srcId="{FE62B8C9-4DB7-453E-A0EF-8410A7187375}" destId="{8D5ACE5B-E9C3-49CF-B943-B6BC1FC6489E}" srcOrd="2" destOrd="0" presId="urn:microsoft.com/office/officeart/2018/5/layout/CenteredIconLabelDescriptionList"/>
    <dgm:cxn modelId="{8FE4FFE0-04BA-614A-A976-53746D0D1658}" type="presParOf" srcId="{FE62B8C9-4DB7-453E-A0EF-8410A7187375}" destId="{99AF182D-1332-4BC9-B46E-FC316B61661D}" srcOrd="3" destOrd="0" presId="urn:microsoft.com/office/officeart/2018/5/layout/CenteredIconLabelDescriptionList"/>
    <dgm:cxn modelId="{162D9E26-1271-7546-9467-486DF47AAA7B}" type="presParOf" srcId="{FE62B8C9-4DB7-453E-A0EF-8410A7187375}" destId="{806A20F3-CAB8-4F65-BCDE-242AB65ADD5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223FD4E-8B7D-4456-BFAC-E62BE5949BBD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ECC780-1075-48AE-9EFA-4535D81A06F2}">
      <dgm:prSet/>
      <dgm:spPr/>
      <dgm:t>
        <a:bodyPr/>
        <a:lstStyle/>
        <a:p>
          <a:pPr>
            <a:defRPr b="1"/>
          </a:pPr>
          <a:r>
            <a:rPr lang="en-US" dirty="0"/>
            <a:t>For students</a:t>
          </a:r>
        </a:p>
      </dgm:t>
    </dgm:pt>
    <dgm:pt modelId="{3677B731-8350-4756-8A3C-D59CDF49DF48}" type="parTrans" cxnId="{DB4678C6-70D9-478F-B11D-F80E5FB84B72}">
      <dgm:prSet/>
      <dgm:spPr/>
      <dgm:t>
        <a:bodyPr/>
        <a:lstStyle/>
        <a:p>
          <a:endParaRPr lang="en-US"/>
        </a:p>
      </dgm:t>
    </dgm:pt>
    <dgm:pt modelId="{F2D0D36D-C463-4DDE-91A3-090B70941725}" type="sibTrans" cxnId="{DB4678C6-70D9-478F-B11D-F80E5FB84B72}">
      <dgm:prSet/>
      <dgm:spPr/>
      <dgm:t>
        <a:bodyPr/>
        <a:lstStyle/>
        <a:p>
          <a:endParaRPr lang="en-US"/>
        </a:p>
      </dgm:t>
    </dgm:pt>
    <dgm:pt modelId="{73A3D32D-BA42-4391-9546-0C4AA1C069A8}">
      <dgm:prSet/>
      <dgm:spPr/>
      <dgm:t>
        <a:bodyPr/>
        <a:lstStyle/>
        <a:p>
          <a:r>
            <a:rPr lang="en-US"/>
            <a:t>more accessible </a:t>
          </a:r>
        </a:p>
      </dgm:t>
    </dgm:pt>
    <dgm:pt modelId="{6DF6BB39-AD37-4640-AC47-3A85B6A0CE0C}" type="parTrans" cxnId="{DB25DB6A-526C-4D79-AA31-AA582AEB8D10}">
      <dgm:prSet/>
      <dgm:spPr/>
      <dgm:t>
        <a:bodyPr/>
        <a:lstStyle/>
        <a:p>
          <a:endParaRPr lang="en-US"/>
        </a:p>
      </dgm:t>
    </dgm:pt>
    <dgm:pt modelId="{E51F5DDA-BB78-4958-85E5-094E435608EA}" type="sibTrans" cxnId="{DB25DB6A-526C-4D79-AA31-AA582AEB8D10}">
      <dgm:prSet/>
      <dgm:spPr/>
      <dgm:t>
        <a:bodyPr/>
        <a:lstStyle/>
        <a:p>
          <a:endParaRPr lang="en-US"/>
        </a:p>
      </dgm:t>
    </dgm:pt>
    <dgm:pt modelId="{AE7830C2-7FB9-43D2-B334-3B503650E0F6}">
      <dgm:prSet/>
      <dgm:spPr/>
      <dgm:t>
        <a:bodyPr/>
        <a:lstStyle/>
        <a:p>
          <a:r>
            <a:rPr lang="en-US"/>
            <a:t>more affordable</a:t>
          </a:r>
        </a:p>
      </dgm:t>
    </dgm:pt>
    <dgm:pt modelId="{85B5DEDF-153D-4391-9060-0CE25BFD4BF4}" type="parTrans" cxnId="{A00D47D1-6E72-4EC2-B36F-1D82315557E1}">
      <dgm:prSet/>
      <dgm:spPr/>
      <dgm:t>
        <a:bodyPr/>
        <a:lstStyle/>
        <a:p>
          <a:endParaRPr lang="en-US"/>
        </a:p>
      </dgm:t>
    </dgm:pt>
    <dgm:pt modelId="{1ADC06FA-DB33-4419-9D17-638F64712A54}" type="sibTrans" cxnId="{A00D47D1-6E72-4EC2-B36F-1D82315557E1}">
      <dgm:prSet/>
      <dgm:spPr/>
      <dgm:t>
        <a:bodyPr/>
        <a:lstStyle/>
        <a:p>
          <a:endParaRPr lang="en-US"/>
        </a:p>
      </dgm:t>
    </dgm:pt>
    <dgm:pt modelId="{AE0453AB-1BF7-4E7A-9F75-FE805D74781B}">
      <dgm:prSet/>
      <dgm:spPr/>
      <dgm:t>
        <a:bodyPr/>
        <a:lstStyle/>
        <a:p>
          <a:r>
            <a:rPr lang="en-US"/>
            <a:t>maximised learning experience</a:t>
          </a:r>
        </a:p>
      </dgm:t>
    </dgm:pt>
    <dgm:pt modelId="{2C0C58F0-3C4C-401D-8853-228D591D4FB9}" type="parTrans" cxnId="{B9819B07-D1BD-4B3A-8E4D-4B77B2284C4B}">
      <dgm:prSet/>
      <dgm:spPr/>
      <dgm:t>
        <a:bodyPr/>
        <a:lstStyle/>
        <a:p>
          <a:endParaRPr lang="en-US"/>
        </a:p>
      </dgm:t>
    </dgm:pt>
    <dgm:pt modelId="{765B7A7E-A176-409B-B3EF-1F6F62BE684A}" type="sibTrans" cxnId="{B9819B07-D1BD-4B3A-8E4D-4B77B2284C4B}">
      <dgm:prSet/>
      <dgm:spPr/>
      <dgm:t>
        <a:bodyPr/>
        <a:lstStyle/>
        <a:p>
          <a:endParaRPr lang="en-US"/>
        </a:p>
      </dgm:t>
    </dgm:pt>
    <dgm:pt modelId="{AE622804-14A2-4DC3-A9D1-737DACD5D33E}">
      <dgm:prSet/>
      <dgm:spPr/>
      <dgm:t>
        <a:bodyPr/>
        <a:lstStyle/>
        <a:p>
          <a:pPr>
            <a:defRPr b="1"/>
          </a:pPr>
          <a:r>
            <a:rPr lang="en-US"/>
            <a:t>For OEU</a:t>
          </a:r>
        </a:p>
      </dgm:t>
    </dgm:pt>
    <dgm:pt modelId="{40ADE6FE-25A7-4998-84B8-D003F6BDFBB8}" type="parTrans" cxnId="{EAB0C37F-4010-4C2F-813A-AFD6F266D4A6}">
      <dgm:prSet/>
      <dgm:spPr/>
      <dgm:t>
        <a:bodyPr/>
        <a:lstStyle/>
        <a:p>
          <a:endParaRPr lang="en-US"/>
        </a:p>
      </dgm:t>
    </dgm:pt>
    <dgm:pt modelId="{39460427-8EC0-4A4C-A8D5-8688D9E3FF35}" type="sibTrans" cxnId="{EAB0C37F-4010-4C2F-813A-AFD6F266D4A6}">
      <dgm:prSet/>
      <dgm:spPr/>
      <dgm:t>
        <a:bodyPr/>
        <a:lstStyle/>
        <a:p>
          <a:endParaRPr lang="en-US"/>
        </a:p>
      </dgm:t>
    </dgm:pt>
    <dgm:pt modelId="{1F675734-7228-47F8-B1D0-20AFCBE50C56}">
      <dgm:prSet/>
      <dgm:spPr/>
      <dgm:t>
        <a:bodyPr/>
        <a:lstStyle/>
        <a:p>
          <a:r>
            <a:rPr lang="en-US"/>
            <a:t>campus growth</a:t>
          </a:r>
        </a:p>
      </dgm:t>
    </dgm:pt>
    <dgm:pt modelId="{488331BF-83DB-4C3D-9082-4BC56D4B5EBE}" type="parTrans" cxnId="{32B13CB7-9625-4D83-A29E-F0175F821112}">
      <dgm:prSet/>
      <dgm:spPr/>
      <dgm:t>
        <a:bodyPr/>
        <a:lstStyle/>
        <a:p>
          <a:endParaRPr lang="en-US"/>
        </a:p>
      </dgm:t>
    </dgm:pt>
    <dgm:pt modelId="{B0F8791A-B87F-4D7E-84D4-7DA62A9685DE}" type="sibTrans" cxnId="{32B13CB7-9625-4D83-A29E-F0175F821112}">
      <dgm:prSet/>
      <dgm:spPr/>
      <dgm:t>
        <a:bodyPr/>
        <a:lstStyle/>
        <a:p>
          <a:endParaRPr lang="en-US"/>
        </a:p>
      </dgm:t>
    </dgm:pt>
    <dgm:pt modelId="{4FBDD516-ACE7-4603-8F62-AD312670EB3B}">
      <dgm:prSet/>
      <dgm:spPr/>
      <dgm:t>
        <a:bodyPr/>
        <a:lstStyle/>
        <a:p>
          <a:r>
            <a:rPr lang="en-US"/>
            <a:t>reduced costs</a:t>
          </a:r>
        </a:p>
      </dgm:t>
    </dgm:pt>
    <dgm:pt modelId="{636E51BC-3F70-4170-A060-763EF147BA0D}" type="parTrans" cxnId="{06007B86-1E7C-4CA9-A198-DAE826BF8D42}">
      <dgm:prSet/>
      <dgm:spPr/>
      <dgm:t>
        <a:bodyPr/>
        <a:lstStyle/>
        <a:p>
          <a:endParaRPr lang="en-US"/>
        </a:p>
      </dgm:t>
    </dgm:pt>
    <dgm:pt modelId="{E89FB265-E463-44A5-B6BC-E83D1010EDFA}" type="sibTrans" cxnId="{06007B86-1E7C-4CA9-A198-DAE826BF8D42}">
      <dgm:prSet/>
      <dgm:spPr/>
      <dgm:t>
        <a:bodyPr/>
        <a:lstStyle/>
        <a:p>
          <a:endParaRPr lang="en-US"/>
        </a:p>
      </dgm:t>
    </dgm:pt>
    <dgm:pt modelId="{47DB5038-4399-4C6D-BF84-A201461D4854}">
      <dgm:prSet/>
      <dgm:spPr/>
      <dgm:t>
        <a:bodyPr/>
        <a:lstStyle/>
        <a:p>
          <a:r>
            <a:rPr lang="en-US"/>
            <a:t>healthy profits</a:t>
          </a:r>
        </a:p>
      </dgm:t>
    </dgm:pt>
    <dgm:pt modelId="{5F4392DB-3BEC-4293-820F-E91A0C24D88B}" type="parTrans" cxnId="{9EC0E7F3-FD9E-4F12-A94F-1B4AFADAAA71}">
      <dgm:prSet/>
      <dgm:spPr/>
      <dgm:t>
        <a:bodyPr/>
        <a:lstStyle/>
        <a:p>
          <a:endParaRPr lang="en-US"/>
        </a:p>
      </dgm:t>
    </dgm:pt>
    <dgm:pt modelId="{CEC60873-CC9F-4410-88E9-A8E470DA4647}" type="sibTrans" cxnId="{9EC0E7F3-FD9E-4F12-A94F-1B4AFADAAA71}">
      <dgm:prSet/>
      <dgm:spPr/>
      <dgm:t>
        <a:bodyPr/>
        <a:lstStyle/>
        <a:p>
          <a:endParaRPr lang="en-US"/>
        </a:p>
      </dgm:t>
    </dgm:pt>
    <dgm:pt modelId="{ACF7709D-F3D4-7448-B6DE-8260B5C2D280}" type="pres">
      <dgm:prSet presAssocID="{5223FD4E-8B7D-4456-BFAC-E62BE5949BBD}" presName="Name0" presStyleCnt="0">
        <dgm:presLayoutVars>
          <dgm:dir/>
          <dgm:animLvl val="lvl"/>
          <dgm:resizeHandles val="exact"/>
        </dgm:presLayoutVars>
      </dgm:prSet>
      <dgm:spPr/>
    </dgm:pt>
    <dgm:pt modelId="{5453C0DC-877B-8643-AD8B-11C0D4382021}" type="pres">
      <dgm:prSet presAssocID="{8EECC780-1075-48AE-9EFA-4535D81A06F2}" presName="linNode" presStyleCnt="0"/>
      <dgm:spPr/>
    </dgm:pt>
    <dgm:pt modelId="{208464E4-8759-A242-A9D1-5FE337FF16AD}" type="pres">
      <dgm:prSet presAssocID="{8EECC780-1075-48AE-9EFA-4535D81A06F2}" presName="parentText" presStyleLbl="node1" presStyleIdx="0" presStyleCnt="2" custScaleX="80442">
        <dgm:presLayoutVars>
          <dgm:chMax val="1"/>
          <dgm:bulletEnabled val="1"/>
        </dgm:presLayoutVars>
      </dgm:prSet>
      <dgm:spPr/>
    </dgm:pt>
    <dgm:pt modelId="{49C86D84-BCA6-AD49-92D7-481F09D660F4}" type="pres">
      <dgm:prSet presAssocID="{8EECC780-1075-48AE-9EFA-4535D81A06F2}" presName="descendantText" presStyleLbl="alignAccFollowNode1" presStyleIdx="0" presStyleCnt="2">
        <dgm:presLayoutVars>
          <dgm:bulletEnabled val="1"/>
        </dgm:presLayoutVars>
      </dgm:prSet>
      <dgm:spPr/>
    </dgm:pt>
    <dgm:pt modelId="{F2C08945-5C9D-9844-8097-3603BBDABDF1}" type="pres">
      <dgm:prSet presAssocID="{F2D0D36D-C463-4DDE-91A3-090B70941725}" presName="sp" presStyleCnt="0"/>
      <dgm:spPr/>
    </dgm:pt>
    <dgm:pt modelId="{20DD013E-2B66-2A4D-A59E-28E0A9BA3119}" type="pres">
      <dgm:prSet presAssocID="{AE622804-14A2-4DC3-A9D1-737DACD5D33E}" presName="linNode" presStyleCnt="0"/>
      <dgm:spPr/>
    </dgm:pt>
    <dgm:pt modelId="{B1DE9407-A33B-534E-B05E-14770F27C251}" type="pres">
      <dgm:prSet presAssocID="{AE622804-14A2-4DC3-A9D1-737DACD5D33E}" presName="parentText" presStyleLbl="node1" presStyleIdx="1" presStyleCnt="2" custScaleX="84193">
        <dgm:presLayoutVars>
          <dgm:chMax val="1"/>
          <dgm:bulletEnabled val="1"/>
        </dgm:presLayoutVars>
      </dgm:prSet>
      <dgm:spPr/>
    </dgm:pt>
    <dgm:pt modelId="{99F17B53-D977-F249-AE28-306531667BB7}" type="pres">
      <dgm:prSet presAssocID="{AE622804-14A2-4DC3-A9D1-737DACD5D33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0227B01-8E96-BF4C-93DC-55DFEAC46CBA}" type="presOf" srcId="{8EECC780-1075-48AE-9EFA-4535D81A06F2}" destId="{208464E4-8759-A242-A9D1-5FE337FF16AD}" srcOrd="0" destOrd="0" presId="urn:microsoft.com/office/officeart/2005/8/layout/vList5"/>
    <dgm:cxn modelId="{B9819B07-D1BD-4B3A-8E4D-4B77B2284C4B}" srcId="{8EECC780-1075-48AE-9EFA-4535D81A06F2}" destId="{AE0453AB-1BF7-4E7A-9F75-FE805D74781B}" srcOrd="2" destOrd="0" parTransId="{2C0C58F0-3C4C-401D-8853-228D591D4FB9}" sibTransId="{765B7A7E-A176-409B-B3EF-1F6F62BE684A}"/>
    <dgm:cxn modelId="{9C0C840F-9984-F749-B8C4-378A618BF6C8}" type="presOf" srcId="{AE0453AB-1BF7-4E7A-9F75-FE805D74781B}" destId="{49C86D84-BCA6-AD49-92D7-481F09D660F4}" srcOrd="0" destOrd="2" presId="urn:microsoft.com/office/officeart/2005/8/layout/vList5"/>
    <dgm:cxn modelId="{D8626E34-3776-0A48-8708-681A53C74862}" type="presOf" srcId="{73A3D32D-BA42-4391-9546-0C4AA1C069A8}" destId="{49C86D84-BCA6-AD49-92D7-481F09D660F4}" srcOrd="0" destOrd="0" presId="urn:microsoft.com/office/officeart/2005/8/layout/vList5"/>
    <dgm:cxn modelId="{DB25DB6A-526C-4D79-AA31-AA582AEB8D10}" srcId="{8EECC780-1075-48AE-9EFA-4535D81A06F2}" destId="{73A3D32D-BA42-4391-9546-0C4AA1C069A8}" srcOrd="0" destOrd="0" parTransId="{6DF6BB39-AD37-4640-AC47-3A85B6A0CE0C}" sibTransId="{E51F5DDA-BB78-4958-85E5-094E435608EA}"/>
    <dgm:cxn modelId="{CE99E74E-1D1B-5341-A00B-803B2D920F4F}" type="presOf" srcId="{AE622804-14A2-4DC3-A9D1-737DACD5D33E}" destId="{B1DE9407-A33B-534E-B05E-14770F27C251}" srcOrd="0" destOrd="0" presId="urn:microsoft.com/office/officeart/2005/8/layout/vList5"/>
    <dgm:cxn modelId="{79866559-6589-4D48-A23B-1FCE3DF79451}" type="presOf" srcId="{1F675734-7228-47F8-B1D0-20AFCBE50C56}" destId="{99F17B53-D977-F249-AE28-306531667BB7}" srcOrd="0" destOrd="0" presId="urn:microsoft.com/office/officeart/2005/8/layout/vList5"/>
    <dgm:cxn modelId="{AEF23C5A-7237-AD4A-B875-4387B200648A}" type="presOf" srcId="{5223FD4E-8B7D-4456-BFAC-E62BE5949BBD}" destId="{ACF7709D-F3D4-7448-B6DE-8260B5C2D280}" srcOrd="0" destOrd="0" presId="urn:microsoft.com/office/officeart/2005/8/layout/vList5"/>
    <dgm:cxn modelId="{DC7B247C-1174-604F-97CD-D8AED721FA1F}" type="presOf" srcId="{4FBDD516-ACE7-4603-8F62-AD312670EB3B}" destId="{99F17B53-D977-F249-AE28-306531667BB7}" srcOrd="0" destOrd="1" presId="urn:microsoft.com/office/officeart/2005/8/layout/vList5"/>
    <dgm:cxn modelId="{EAB0C37F-4010-4C2F-813A-AFD6F266D4A6}" srcId="{5223FD4E-8B7D-4456-BFAC-E62BE5949BBD}" destId="{AE622804-14A2-4DC3-A9D1-737DACD5D33E}" srcOrd="1" destOrd="0" parTransId="{40ADE6FE-25A7-4998-84B8-D003F6BDFBB8}" sibTransId="{39460427-8EC0-4A4C-A8D5-8688D9E3FF35}"/>
    <dgm:cxn modelId="{06007B86-1E7C-4CA9-A198-DAE826BF8D42}" srcId="{AE622804-14A2-4DC3-A9D1-737DACD5D33E}" destId="{4FBDD516-ACE7-4603-8F62-AD312670EB3B}" srcOrd="1" destOrd="0" parTransId="{636E51BC-3F70-4170-A060-763EF147BA0D}" sibTransId="{E89FB265-E463-44A5-B6BC-E83D1010EDFA}"/>
    <dgm:cxn modelId="{32B13CB7-9625-4D83-A29E-F0175F821112}" srcId="{AE622804-14A2-4DC3-A9D1-737DACD5D33E}" destId="{1F675734-7228-47F8-B1D0-20AFCBE50C56}" srcOrd="0" destOrd="0" parTransId="{488331BF-83DB-4C3D-9082-4BC56D4B5EBE}" sibTransId="{B0F8791A-B87F-4D7E-84D4-7DA62A9685DE}"/>
    <dgm:cxn modelId="{DB4678C6-70D9-478F-B11D-F80E5FB84B72}" srcId="{5223FD4E-8B7D-4456-BFAC-E62BE5949BBD}" destId="{8EECC780-1075-48AE-9EFA-4535D81A06F2}" srcOrd="0" destOrd="0" parTransId="{3677B731-8350-4756-8A3C-D59CDF49DF48}" sibTransId="{F2D0D36D-C463-4DDE-91A3-090B70941725}"/>
    <dgm:cxn modelId="{A00D47D1-6E72-4EC2-B36F-1D82315557E1}" srcId="{8EECC780-1075-48AE-9EFA-4535D81A06F2}" destId="{AE7830C2-7FB9-43D2-B334-3B503650E0F6}" srcOrd="1" destOrd="0" parTransId="{85B5DEDF-153D-4391-9060-0CE25BFD4BF4}" sibTransId="{1ADC06FA-DB33-4419-9D17-638F64712A54}"/>
    <dgm:cxn modelId="{01B8CBD4-0BF3-1440-B6F2-BAE40C56D364}" type="presOf" srcId="{47DB5038-4399-4C6D-BF84-A201461D4854}" destId="{99F17B53-D977-F249-AE28-306531667BB7}" srcOrd="0" destOrd="2" presId="urn:microsoft.com/office/officeart/2005/8/layout/vList5"/>
    <dgm:cxn modelId="{D34F50DB-E760-974B-AA19-408591160312}" type="presOf" srcId="{AE7830C2-7FB9-43D2-B334-3B503650E0F6}" destId="{49C86D84-BCA6-AD49-92D7-481F09D660F4}" srcOrd="0" destOrd="1" presId="urn:microsoft.com/office/officeart/2005/8/layout/vList5"/>
    <dgm:cxn modelId="{9EC0E7F3-FD9E-4F12-A94F-1B4AFADAAA71}" srcId="{AE622804-14A2-4DC3-A9D1-737DACD5D33E}" destId="{47DB5038-4399-4C6D-BF84-A201461D4854}" srcOrd="2" destOrd="0" parTransId="{5F4392DB-3BEC-4293-820F-E91A0C24D88B}" sibTransId="{CEC60873-CC9F-4410-88E9-A8E470DA4647}"/>
    <dgm:cxn modelId="{64AE82FD-182D-4A4A-B8D9-73E46DC58DCB}" type="presParOf" srcId="{ACF7709D-F3D4-7448-B6DE-8260B5C2D280}" destId="{5453C0DC-877B-8643-AD8B-11C0D4382021}" srcOrd="0" destOrd="0" presId="urn:microsoft.com/office/officeart/2005/8/layout/vList5"/>
    <dgm:cxn modelId="{A3995DBE-92D2-EA48-B9D0-26B192EB3CEB}" type="presParOf" srcId="{5453C0DC-877B-8643-AD8B-11C0D4382021}" destId="{208464E4-8759-A242-A9D1-5FE337FF16AD}" srcOrd="0" destOrd="0" presId="urn:microsoft.com/office/officeart/2005/8/layout/vList5"/>
    <dgm:cxn modelId="{4935CAEB-6ACF-544A-A909-6987E22EE022}" type="presParOf" srcId="{5453C0DC-877B-8643-AD8B-11C0D4382021}" destId="{49C86D84-BCA6-AD49-92D7-481F09D660F4}" srcOrd="1" destOrd="0" presId="urn:microsoft.com/office/officeart/2005/8/layout/vList5"/>
    <dgm:cxn modelId="{76397511-9A11-6E4C-8C82-B2AF23E43547}" type="presParOf" srcId="{ACF7709D-F3D4-7448-B6DE-8260B5C2D280}" destId="{F2C08945-5C9D-9844-8097-3603BBDABDF1}" srcOrd="1" destOrd="0" presId="urn:microsoft.com/office/officeart/2005/8/layout/vList5"/>
    <dgm:cxn modelId="{3AF2FD2F-AB97-3040-A5E7-1A9D5494532E}" type="presParOf" srcId="{ACF7709D-F3D4-7448-B6DE-8260B5C2D280}" destId="{20DD013E-2B66-2A4D-A59E-28E0A9BA3119}" srcOrd="2" destOrd="0" presId="urn:microsoft.com/office/officeart/2005/8/layout/vList5"/>
    <dgm:cxn modelId="{8124E0EA-D450-DD43-B1EC-810DC3B38C1D}" type="presParOf" srcId="{20DD013E-2B66-2A4D-A59E-28E0A9BA3119}" destId="{B1DE9407-A33B-534E-B05E-14770F27C251}" srcOrd="0" destOrd="0" presId="urn:microsoft.com/office/officeart/2005/8/layout/vList5"/>
    <dgm:cxn modelId="{6CE1DCC5-E51E-854A-936E-7ED6D880FFF4}" type="presParOf" srcId="{20DD013E-2B66-2A4D-A59E-28E0A9BA3119}" destId="{99F17B53-D977-F249-AE28-306531667BB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2B1B03-F4E6-42A7-BD63-963D8EDFB8D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36C1494-97AC-4BD8-B3A0-0876F1811EEC}">
      <dgm:prSet/>
      <dgm:spPr/>
      <dgm:t>
        <a:bodyPr/>
        <a:lstStyle/>
        <a:p>
          <a:pPr>
            <a:defRPr b="1"/>
          </a:pPr>
          <a:r>
            <a:rPr lang="en-US" dirty="0"/>
            <a:t>Meet scope goals</a:t>
          </a:r>
        </a:p>
      </dgm:t>
    </dgm:pt>
    <dgm:pt modelId="{CD74555B-1F0D-46DD-8B25-8AEC2DDD73B1}" type="parTrans" cxnId="{354DBF3D-E5D2-476F-B9B8-8BC500E4C891}">
      <dgm:prSet/>
      <dgm:spPr/>
      <dgm:t>
        <a:bodyPr/>
        <a:lstStyle/>
        <a:p>
          <a:endParaRPr lang="en-US"/>
        </a:p>
      </dgm:t>
    </dgm:pt>
    <dgm:pt modelId="{D28AFA64-CF71-448B-8B63-70B5ED84794E}" type="sibTrans" cxnId="{354DBF3D-E5D2-476F-B9B8-8BC500E4C891}">
      <dgm:prSet/>
      <dgm:spPr/>
      <dgm:t>
        <a:bodyPr/>
        <a:lstStyle/>
        <a:p>
          <a:endParaRPr lang="en-US"/>
        </a:p>
      </dgm:t>
    </dgm:pt>
    <dgm:pt modelId="{293DE4EE-25BC-4DE9-8B65-EEBA9B57A784}">
      <dgm:prSet/>
      <dgm:spPr/>
      <dgm:t>
        <a:bodyPr/>
        <a:lstStyle/>
        <a:p>
          <a:pPr>
            <a:defRPr b="1"/>
          </a:pPr>
          <a:r>
            <a:rPr lang="en-US" dirty="0"/>
            <a:t>Meet time goals</a:t>
          </a:r>
        </a:p>
      </dgm:t>
    </dgm:pt>
    <dgm:pt modelId="{21FA65BC-3D33-4672-B2C2-EBE20BFE10B4}" type="parTrans" cxnId="{1D8311F9-37B8-4FF2-A355-EF37CAFB17CA}">
      <dgm:prSet/>
      <dgm:spPr/>
      <dgm:t>
        <a:bodyPr/>
        <a:lstStyle/>
        <a:p>
          <a:endParaRPr lang="en-US"/>
        </a:p>
      </dgm:t>
    </dgm:pt>
    <dgm:pt modelId="{6E3FDD12-4C9E-48E9-B24C-BEA8208AC1D0}" type="sibTrans" cxnId="{1D8311F9-37B8-4FF2-A355-EF37CAFB17CA}">
      <dgm:prSet/>
      <dgm:spPr/>
      <dgm:t>
        <a:bodyPr/>
        <a:lstStyle/>
        <a:p>
          <a:endParaRPr lang="en-US"/>
        </a:p>
      </dgm:t>
    </dgm:pt>
    <dgm:pt modelId="{6399EEF0-B09C-4475-BE9B-467379276356}">
      <dgm:prSet custT="1"/>
      <dgm:spPr/>
      <dgm:t>
        <a:bodyPr/>
        <a:lstStyle/>
        <a:p>
          <a:r>
            <a:rPr lang="en-US" sz="1700" dirty="0"/>
            <a:t>12 months</a:t>
          </a:r>
        </a:p>
      </dgm:t>
    </dgm:pt>
    <dgm:pt modelId="{F3955F38-5510-4259-BC70-99D0F1FAFA4C}" type="parTrans" cxnId="{785A70A5-D254-4093-AEC4-6E89C94F4C4E}">
      <dgm:prSet/>
      <dgm:spPr/>
      <dgm:t>
        <a:bodyPr/>
        <a:lstStyle/>
        <a:p>
          <a:endParaRPr lang="en-US"/>
        </a:p>
      </dgm:t>
    </dgm:pt>
    <dgm:pt modelId="{6C29F901-3180-4C57-903A-A3B4D5B0D220}" type="sibTrans" cxnId="{785A70A5-D254-4093-AEC4-6E89C94F4C4E}">
      <dgm:prSet/>
      <dgm:spPr/>
      <dgm:t>
        <a:bodyPr/>
        <a:lstStyle/>
        <a:p>
          <a:endParaRPr lang="en-US"/>
        </a:p>
      </dgm:t>
    </dgm:pt>
    <dgm:pt modelId="{D499C081-5448-4A2C-B1CB-67A3C6F4DC10}">
      <dgm:prSet/>
      <dgm:spPr/>
      <dgm:t>
        <a:bodyPr/>
        <a:lstStyle/>
        <a:p>
          <a:pPr>
            <a:defRPr b="1"/>
          </a:pPr>
          <a:r>
            <a:rPr lang="en-US" dirty="0"/>
            <a:t>Slight cost overrun</a:t>
          </a:r>
        </a:p>
      </dgm:t>
    </dgm:pt>
    <dgm:pt modelId="{F283EA41-7F67-4422-AC69-0492DCB41BC5}" type="parTrans" cxnId="{4128336F-1687-49F7-A9AF-59A90FF0383F}">
      <dgm:prSet/>
      <dgm:spPr/>
      <dgm:t>
        <a:bodyPr/>
        <a:lstStyle/>
        <a:p>
          <a:endParaRPr lang="en-US"/>
        </a:p>
      </dgm:t>
    </dgm:pt>
    <dgm:pt modelId="{F2598ABD-F0F9-41DB-A1E7-12F5B35DF778}" type="sibTrans" cxnId="{4128336F-1687-49F7-A9AF-59A90FF0383F}">
      <dgm:prSet/>
      <dgm:spPr/>
      <dgm:t>
        <a:bodyPr/>
        <a:lstStyle/>
        <a:p>
          <a:endParaRPr lang="en-US"/>
        </a:p>
      </dgm:t>
    </dgm:pt>
    <dgm:pt modelId="{55EF55FB-6EBE-43A2-9C55-BA9B9442AFEA}">
      <dgm:prSet custT="1"/>
      <dgm:spPr/>
      <dgm:t>
        <a:bodyPr/>
        <a:lstStyle/>
        <a:p>
          <a:r>
            <a:rPr lang="en-US" sz="1800" dirty="0"/>
            <a:t>actual total </a:t>
          </a:r>
          <a:r>
            <a:rPr lang="en-US" sz="2000" dirty="0"/>
            <a:t>cost</a:t>
          </a:r>
          <a:r>
            <a:rPr lang="en-US" sz="1800" dirty="0"/>
            <a:t>: $1.53 million</a:t>
          </a:r>
        </a:p>
      </dgm:t>
    </dgm:pt>
    <dgm:pt modelId="{8427B20E-FA35-4898-BF88-701B8F30E1DC}" type="parTrans" cxnId="{FFC86611-E0C5-4016-BE3C-1E2354B7C1ED}">
      <dgm:prSet/>
      <dgm:spPr/>
      <dgm:t>
        <a:bodyPr/>
        <a:lstStyle/>
        <a:p>
          <a:endParaRPr lang="en-US"/>
        </a:p>
      </dgm:t>
    </dgm:pt>
    <dgm:pt modelId="{8D6F0412-F5A0-4A33-9F79-19112B4026B3}" type="sibTrans" cxnId="{FFC86611-E0C5-4016-BE3C-1E2354B7C1ED}">
      <dgm:prSet/>
      <dgm:spPr/>
      <dgm:t>
        <a:bodyPr/>
        <a:lstStyle/>
        <a:p>
          <a:endParaRPr lang="en-US"/>
        </a:p>
      </dgm:t>
    </dgm:pt>
    <dgm:pt modelId="{BE399E28-816B-479D-9B04-FAE1F39DFBA5}" type="pres">
      <dgm:prSet presAssocID="{0D2B1B03-F4E6-42A7-BD63-963D8EDFB8D4}" presName="root" presStyleCnt="0">
        <dgm:presLayoutVars>
          <dgm:dir/>
          <dgm:resizeHandles val="exact"/>
        </dgm:presLayoutVars>
      </dgm:prSet>
      <dgm:spPr/>
    </dgm:pt>
    <dgm:pt modelId="{9A9978F7-06B6-4EFD-AA39-98561FD69E0B}" type="pres">
      <dgm:prSet presAssocID="{236C1494-97AC-4BD8-B3A0-0876F1811EEC}" presName="compNode" presStyleCnt="0"/>
      <dgm:spPr/>
    </dgm:pt>
    <dgm:pt modelId="{82B80AF9-0CB8-4A82-AC1A-5E669FD6524E}" type="pres">
      <dgm:prSet presAssocID="{236C1494-97AC-4BD8-B3A0-0876F1811E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DF9D5BE3-25B0-45CB-B3B1-DB39B463EC44}" type="pres">
      <dgm:prSet presAssocID="{236C1494-97AC-4BD8-B3A0-0876F1811EEC}" presName="iconSpace" presStyleCnt="0"/>
      <dgm:spPr/>
    </dgm:pt>
    <dgm:pt modelId="{E5BBA9F0-6F85-4BAE-BF0D-3CAB4CE5BEA6}" type="pres">
      <dgm:prSet presAssocID="{236C1494-97AC-4BD8-B3A0-0876F1811EEC}" presName="parTx" presStyleLbl="revTx" presStyleIdx="0" presStyleCnt="6">
        <dgm:presLayoutVars>
          <dgm:chMax val="0"/>
          <dgm:chPref val="0"/>
        </dgm:presLayoutVars>
      </dgm:prSet>
      <dgm:spPr/>
    </dgm:pt>
    <dgm:pt modelId="{492A54F8-93D9-4B34-9B63-714AF211DB8D}" type="pres">
      <dgm:prSet presAssocID="{236C1494-97AC-4BD8-B3A0-0876F1811EEC}" presName="txSpace" presStyleCnt="0"/>
      <dgm:spPr/>
    </dgm:pt>
    <dgm:pt modelId="{499F2C59-75D4-4EF2-A80B-F9114CC380D9}" type="pres">
      <dgm:prSet presAssocID="{236C1494-97AC-4BD8-B3A0-0876F1811EEC}" presName="desTx" presStyleLbl="revTx" presStyleIdx="1" presStyleCnt="6">
        <dgm:presLayoutVars/>
      </dgm:prSet>
      <dgm:spPr/>
    </dgm:pt>
    <dgm:pt modelId="{3D9236DD-0B8C-4056-AF91-8AF13EE401BA}" type="pres">
      <dgm:prSet presAssocID="{D28AFA64-CF71-448B-8B63-70B5ED84794E}" presName="sibTrans" presStyleCnt="0"/>
      <dgm:spPr/>
    </dgm:pt>
    <dgm:pt modelId="{403680E5-1331-4AE6-9CB2-6DCB614B0B72}" type="pres">
      <dgm:prSet presAssocID="{293DE4EE-25BC-4DE9-8B65-EEBA9B57A784}" presName="compNode" presStyleCnt="0"/>
      <dgm:spPr/>
    </dgm:pt>
    <dgm:pt modelId="{CC16FC8A-9F68-49D2-BFDA-90C4C32CCDBA}" type="pres">
      <dgm:prSet presAssocID="{293DE4EE-25BC-4DE9-8B65-EEBA9B57A7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"/>
        </a:ext>
      </dgm:extLst>
    </dgm:pt>
    <dgm:pt modelId="{3C4276DA-1A8B-48E4-AA23-3E22563A34CD}" type="pres">
      <dgm:prSet presAssocID="{293DE4EE-25BC-4DE9-8B65-EEBA9B57A784}" presName="iconSpace" presStyleCnt="0"/>
      <dgm:spPr/>
    </dgm:pt>
    <dgm:pt modelId="{C108C1B5-0D98-42B0-86BA-3D35C54C4113}" type="pres">
      <dgm:prSet presAssocID="{293DE4EE-25BC-4DE9-8B65-EEBA9B57A784}" presName="parTx" presStyleLbl="revTx" presStyleIdx="2" presStyleCnt="6">
        <dgm:presLayoutVars>
          <dgm:chMax val="0"/>
          <dgm:chPref val="0"/>
        </dgm:presLayoutVars>
      </dgm:prSet>
      <dgm:spPr/>
    </dgm:pt>
    <dgm:pt modelId="{55FC3FC9-AEDC-4B1C-BE06-31D95335BA5B}" type="pres">
      <dgm:prSet presAssocID="{293DE4EE-25BC-4DE9-8B65-EEBA9B57A784}" presName="txSpace" presStyleCnt="0"/>
      <dgm:spPr/>
    </dgm:pt>
    <dgm:pt modelId="{6474F111-3DB9-4C79-817C-6287B2B947AF}" type="pres">
      <dgm:prSet presAssocID="{293DE4EE-25BC-4DE9-8B65-EEBA9B57A784}" presName="desTx" presStyleLbl="revTx" presStyleIdx="3" presStyleCnt="6">
        <dgm:presLayoutVars/>
      </dgm:prSet>
      <dgm:spPr/>
    </dgm:pt>
    <dgm:pt modelId="{155F1742-5C52-4B73-8602-997F59703368}" type="pres">
      <dgm:prSet presAssocID="{6E3FDD12-4C9E-48E9-B24C-BEA8208AC1D0}" presName="sibTrans" presStyleCnt="0"/>
      <dgm:spPr/>
    </dgm:pt>
    <dgm:pt modelId="{735F3A4E-F710-4F25-A109-4DC6389EC095}" type="pres">
      <dgm:prSet presAssocID="{D499C081-5448-4A2C-B1CB-67A3C6F4DC10}" presName="compNode" presStyleCnt="0"/>
      <dgm:spPr/>
    </dgm:pt>
    <dgm:pt modelId="{0030453D-B44E-4C35-8AEA-8265B42C1C34}" type="pres">
      <dgm:prSet presAssocID="{D499C081-5448-4A2C-B1CB-67A3C6F4DC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F94AE05-CD90-42B8-9375-6F0E0B1931BB}" type="pres">
      <dgm:prSet presAssocID="{D499C081-5448-4A2C-B1CB-67A3C6F4DC10}" presName="iconSpace" presStyleCnt="0"/>
      <dgm:spPr/>
    </dgm:pt>
    <dgm:pt modelId="{CD45AF8C-CC8E-4294-BF99-6FE1FED9132B}" type="pres">
      <dgm:prSet presAssocID="{D499C081-5448-4A2C-B1CB-67A3C6F4DC10}" presName="parTx" presStyleLbl="revTx" presStyleIdx="4" presStyleCnt="6">
        <dgm:presLayoutVars>
          <dgm:chMax val="0"/>
          <dgm:chPref val="0"/>
        </dgm:presLayoutVars>
      </dgm:prSet>
      <dgm:spPr/>
    </dgm:pt>
    <dgm:pt modelId="{A290C546-4E28-40B1-9E7F-B474D8DA7BB9}" type="pres">
      <dgm:prSet presAssocID="{D499C081-5448-4A2C-B1CB-67A3C6F4DC10}" presName="txSpace" presStyleCnt="0"/>
      <dgm:spPr/>
    </dgm:pt>
    <dgm:pt modelId="{B5D6049A-96F8-4205-8FCF-C87F1400F132}" type="pres">
      <dgm:prSet presAssocID="{D499C081-5448-4A2C-B1CB-67A3C6F4DC10}" presName="desTx" presStyleLbl="revTx" presStyleIdx="5" presStyleCnt="6">
        <dgm:presLayoutVars/>
      </dgm:prSet>
      <dgm:spPr/>
    </dgm:pt>
  </dgm:ptLst>
  <dgm:cxnLst>
    <dgm:cxn modelId="{EE251C09-BDBE-41C9-B0C6-B51FC8344562}" type="presOf" srcId="{236C1494-97AC-4BD8-B3A0-0876F1811EEC}" destId="{E5BBA9F0-6F85-4BAE-BF0D-3CAB4CE5BEA6}" srcOrd="0" destOrd="0" presId="urn:microsoft.com/office/officeart/2018/5/layout/CenteredIconLabelDescriptionList"/>
    <dgm:cxn modelId="{6AB7BB0D-61CB-44ED-B1DC-02572383BB1E}" type="presOf" srcId="{0D2B1B03-F4E6-42A7-BD63-963D8EDFB8D4}" destId="{BE399E28-816B-479D-9B04-FAE1F39DFBA5}" srcOrd="0" destOrd="0" presId="urn:microsoft.com/office/officeart/2018/5/layout/CenteredIconLabelDescriptionList"/>
    <dgm:cxn modelId="{FFC86611-E0C5-4016-BE3C-1E2354B7C1ED}" srcId="{D499C081-5448-4A2C-B1CB-67A3C6F4DC10}" destId="{55EF55FB-6EBE-43A2-9C55-BA9B9442AFEA}" srcOrd="0" destOrd="0" parTransId="{8427B20E-FA35-4898-BF88-701B8F30E1DC}" sibTransId="{8D6F0412-F5A0-4A33-9F79-19112B4026B3}"/>
    <dgm:cxn modelId="{354DBF3D-E5D2-476F-B9B8-8BC500E4C891}" srcId="{0D2B1B03-F4E6-42A7-BD63-963D8EDFB8D4}" destId="{236C1494-97AC-4BD8-B3A0-0876F1811EEC}" srcOrd="0" destOrd="0" parTransId="{CD74555B-1F0D-46DD-8B25-8AEC2DDD73B1}" sibTransId="{D28AFA64-CF71-448B-8B63-70B5ED84794E}"/>
    <dgm:cxn modelId="{BB28E23F-28F6-4AEE-AFA7-A553574A75F6}" type="presOf" srcId="{6399EEF0-B09C-4475-BE9B-467379276356}" destId="{6474F111-3DB9-4C79-817C-6287B2B947AF}" srcOrd="0" destOrd="0" presId="urn:microsoft.com/office/officeart/2018/5/layout/CenteredIconLabelDescriptionList"/>
    <dgm:cxn modelId="{1625A460-29DD-4A96-B7C8-4770547DA842}" type="presOf" srcId="{55EF55FB-6EBE-43A2-9C55-BA9B9442AFEA}" destId="{B5D6049A-96F8-4205-8FCF-C87F1400F132}" srcOrd="0" destOrd="0" presId="urn:microsoft.com/office/officeart/2018/5/layout/CenteredIconLabelDescriptionList"/>
    <dgm:cxn modelId="{4128336F-1687-49F7-A9AF-59A90FF0383F}" srcId="{0D2B1B03-F4E6-42A7-BD63-963D8EDFB8D4}" destId="{D499C081-5448-4A2C-B1CB-67A3C6F4DC10}" srcOrd="2" destOrd="0" parTransId="{F283EA41-7F67-4422-AC69-0492DCB41BC5}" sibTransId="{F2598ABD-F0F9-41DB-A1E7-12F5B35DF778}"/>
    <dgm:cxn modelId="{785A70A5-D254-4093-AEC4-6E89C94F4C4E}" srcId="{293DE4EE-25BC-4DE9-8B65-EEBA9B57A784}" destId="{6399EEF0-B09C-4475-BE9B-467379276356}" srcOrd="0" destOrd="0" parTransId="{F3955F38-5510-4259-BC70-99D0F1FAFA4C}" sibTransId="{6C29F901-3180-4C57-903A-A3B4D5B0D220}"/>
    <dgm:cxn modelId="{BCC47DDF-BA53-4915-BC9F-951D078ECF52}" type="presOf" srcId="{D499C081-5448-4A2C-B1CB-67A3C6F4DC10}" destId="{CD45AF8C-CC8E-4294-BF99-6FE1FED9132B}" srcOrd="0" destOrd="0" presId="urn:microsoft.com/office/officeart/2018/5/layout/CenteredIconLabelDescriptionList"/>
    <dgm:cxn modelId="{1D8311F9-37B8-4FF2-A355-EF37CAFB17CA}" srcId="{0D2B1B03-F4E6-42A7-BD63-963D8EDFB8D4}" destId="{293DE4EE-25BC-4DE9-8B65-EEBA9B57A784}" srcOrd="1" destOrd="0" parTransId="{21FA65BC-3D33-4672-B2C2-EBE20BFE10B4}" sibTransId="{6E3FDD12-4C9E-48E9-B24C-BEA8208AC1D0}"/>
    <dgm:cxn modelId="{7E48F2FF-05C4-4671-9AC5-38A14528BC88}" type="presOf" srcId="{293DE4EE-25BC-4DE9-8B65-EEBA9B57A784}" destId="{C108C1B5-0D98-42B0-86BA-3D35C54C4113}" srcOrd="0" destOrd="0" presId="urn:microsoft.com/office/officeart/2018/5/layout/CenteredIconLabelDescriptionList"/>
    <dgm:cxn modelId="{FF91938C-B631-4202-9BA6-42016FAC8660}" type="presParOf" srcId="{BE399E28-816B-479D-9B04-FAE1F39DFBA5}" destId="{9A9978F7-06B6-4EFD-AA39-98561FD69E0B}" srcOrd="0" destOrd="0" presId="urn:microsoft.com/office/officeart/2018/5/layout/CenteredIconLabelDescriptionList"/>
    <dgm:cxn modelId="{D4F5B513-BB69-4005-8D38-EA7636C9E227}" type="presParOf" srcId="{9A9978F7-06B6-4EFD-AA39-98561FD69E0B}" destId="{82B80AF9-0CB8-4A82-AC1A-5E669FD6524E}" srcOrd="0" destOrd="0" presId="urn:microsoft.com/office/officeart/2018/5/layout/CenteredIconLabelDescriptionList"/>
    <dgm:cxn modelId="{85F230CF-C8A4-4F01-82B1-48EF9410A8E3}" type="presParOf" srcId="{9A9978F7-06B6-4EFD-AA39-98561FD69E0B}" destId="{DF9D5BE3-25B0-45CB-B3B1-DB39B463EC44}" srcOrd="1" destOrd="0" presId="urn:microsoft.com/office/officeart/2018/5/layout/CenteredIconLabelDescriptionList"/>
    <dgm:cxn modelId="{DF2ACCF1-6842-420E-925B-BC771B584062}" type="presParOf" srcId="{9A9978F7-06B6-4EFD-AA39-98561FD69E0B}" destId="{E5BBA9F0-6F85-4BAE-BF0D-3CAB4CE5BEA6}" srcOrd="2" destOrd="0" presId="urn:microsoft.com/office/officeart/2018/5/layout/CenteredIconLabelDescriptionList"/>
    <dgm:cxn modelId="{08FDDAF2-8883-4AA9-9736-48E2D20BC9A8}" type="presParOf" srcId="{9A9978F7-06B6-4EFD-AA39-98561FD69E0B}" destId="{492A54F8-93D9-4B34-9B63-714AF211DB8D}" srcOrd="3" destOrd="0" presId="urn:microsoft.com/office/officeart/2018/5/layout/CenteredIconLabelDescriptionList"/>
    <dgm:cxn modelId="{D3C3C44F-3208-4317-8E8F-26BBF3EA06FF}" type="presParOf" srcId="{9A9978F7-06B6-4EFD-AA39-98561FD69E0B}" destId="{499F2C59-75D4-4EF2-A80B-F9114CC380D9}" srcOrd="4" destOrd="0" presId="urn:microsoft.com/office/officeart/2018/5/layout/CenteredIconLabelDescriptionList"/>
    <dgm:cxn modelId="{A01C2C3C-63DD-4845-AE79-78561F24C403}" type="presParOf" srcId="{BE399E28-816B-479D-9B04-FAE1F39DFBA5}" destId="{3D9236DD-0B8C-4056-AF91-8AF13EE401BA}" srcOrd="1" destOrd="0" presId="urn:microsoft.com/office/officeart/2018/5/layout/CenteredIconLabelDescriptionList"/>
    <dgm:cxn modelId="{EB00702D-CE7E-40AD-B53B-C7BDE2D169D3}" type="presParOf" srcId="{BE399E28-816B-479D-9B04-FAE1F39DFBA5}" destId="{403680E5-1331-4AE6-9CB2-6DCB614B0B72}" srcOrd="2" destOrd="0" presId="urn:microsoft.com/office/officeart/2018/5/layout/CenteredIconLabelDescriptionList"/>
    <dgm:cxn modelId="{C59D3624-B238-414A-9F77-FACAAE53FB42}" type="presParOf" srcId="{403680E5-1331-4AE6-9CB2-6DCB614B0B72}" destId="{CC16FC8A-9F68-49D2-BFDA-90C4C32CCDBA}" srcOrd="0" destOrd="0" presId="urn:microsoft.com/office/officeart/2018/5/layout/CenteredIconLabelDescriptionList"/>
    <dgm:cxn modelId="{F078FFD3-A62F-4210-98B1-3F6B867EB470}" type="presParOf" srcId="{403680E5-1331-4AE6-9CB2-6DCB614B0B72}" destId="{3C4276DA-1A8B-48E4-AA23-3E22563A34CD}" srcOrd="1" destOrd="0" presId="urn:microsoft.com/office/officeart/2018/5/layout/CenteredIconLabelDescriptionList"/>
    <dgm:cxn modelId="{99ABB30D-92CF-4AB3-B480-876D6B7E5DAB}" type="presParOf" srcId="{403680E5-1331-4AE6-9CB2-6DCB614B0B72}" destId="{C108C1B5-0D98-42B0-86BA-3D35C54C4113}" srcOrd="2" destOrd="0" presId="urn:microsoft.com/office/officeart/2018/5/layout/CenteredIconLabelDescriptionList"/>
    <dgm:cxn modelId="{1344355C-7F86-47C5-B0AB-DA6F0A255BCF}" type="presParOf" srcId="{403680E5-1331-4AE6-9CB2-6DCB614B0B72}" destId="{55FC3FC9-AEDC-4B1C-BE06-31D95335BA5B}" srcOrd="3" destOrd="0" presId="urn:microsoft.com/office/officeart/2018/5/layout/CenteredIconLabelDescriptionList"/>
    <dgm:cxn modelId="{7E2AD89F-309E-49A9-908A-0B8C8B949B1E}" type="presParOf" srcId="{403680E5-1331-4AE6-9CB2-6DCB614B0B72}" destId="{6474F111-3DB9-4C79-817C-6287B2B947AF}" srcOrd="4" destOrd="0" presId="urn:microsoft.com/office/officeart/2018/5/layout/CenteredIconLabelDescriptionList"/>
    <dgm:cxn modelId="{D50215A8-D44B-43AD-BB02-B3344C032F91}" type="presParOf" srcId="{BE399E28-816B-479D-9B04-FAE1F39DFBA5}" destId="{155F1742-5C52-4B73-8602-997F59703368}" srcOrd="3" destOrd="0" presId="urn:microsoft.com/office/officeart/2018/5/layout/CenteredIconLabelDescriptionList"/>
    <dgm:cxn modelId="{8D4CC52D-E8D1-4974-AE5C-4504537A0B14}" type="presParOf" srcId="{BE399E28-816B-479D-9B04-FAE1F39DFBA5}" destId="{735F3A4E-F710-4F25-A109-4DC6389EC095}" srcOrd="4" destOrd="0" presId="urn:microsoft.com/office/officeart/2018/5/layout/CenteredIconLabelDescriptionList"/>
    <dgm:cxn modelId="{6B98E88A-7925-4280-95C6-8FBF1B19DAAE}" type="presParOf" srcId="{735F3A4E-F710-4F25-A109-4DC6389EC095}" destId="{0030453D-B44E-4C35-8AEA-8265B42C1C34}" srcOrd="0" destOrd="0" presId="urn:microsoft.com/office/officeart/2018/5/layout/CenteredIconLabelDescriptionList"/>
    <dgm:cxn modelId="{283B13C5-AA9A-45AF-93C9-2ACD6B56204F}" type="presParOf" srcId="{735F3A4E-F710-4F25-A109-4DC6389EC095}" destId="{1F94AE05-CD90-42B8-9375-6F0E0B1931BB}" srcOrd="1" destOrd="0" presId="urn:microsoft.com/office/officeart/2018/5/layout/CenteredIconLabelDescriptionList"/>
    <dgm:cxn modelId="{2285ED0F-6B8C-4BE4-8D81-EE3CC3895516}" type="presParOf" srcId="{735F3A4E-F710-4F25-A109-4DC6389EC095}" destId="{CD45AF8C-CC8E-4294-BF99-6FE1FED9132B}" srcOrd="2" destOrd="0" presId="urn:microsoft.com/office/officeart/2018/5/layout/CenteredIconLabelDescriptionList"/>
    <dgm:cxn modelId="{D1EF1E63-278B-4956-BEDF-2FC4ED88C4EC}" type="presParOf" srcId="{735F3A4E-F710-4F25-A109-4DC6389EC095}" destId="{A290C546-4E28-40B1-9E7F-B474D8DA7BB9}" srcOrd="3" destOrd="0" presId="urn:microsoft.com/office/officeart/2018/5/layout/CenteredIconLabelDescriptionList"/>
    <dgm:cxn modelId="{4C54B7F4-3932-40BD-92D6-9AC6A4731F12}" type="presParOf" srcId="{735F3A4E-F710-4F25-A109-4DC6389EC095}" destId="{B5D6049A-96F8-4205-8FCF-C87F1400F13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F4F7A-9F10-41CF-AE8C-9ABCF4F29AC5}">
      <dsp:nvSpPr>
        <dsp:cNvPr id="0" name=""/>
        <dsp:cNvSpPr/>
      </dsp:nvSpPr>
      <dsp:spPr>
        <a:xfrm>
          <a:off x="985276" y="975872"/>
          <a:ext cx="1489425" cy="1489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E8EB9-91ED-4BA0-9CD5-D1C3A24522F9}">
      <dsp:nvSpPr>
        <dsp:cNvPr id="0" name=""/>
        <dsp:cNvSpPr/>
      </dsp:nvSpPr>
      <dsp:spPr>
        <a:xfrm>
          <a:off x="1302695" y="1293290"/>
          <a:ext cx="854588" cy="854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7EA53-464B-4021-A305-6BAE18AF0191}">
      <dsp:nvSpPr>
        <dsp:cNvPr id="0" name=""/>
        <dsp:cNvSpPr/>
      </dsp:nvSpPr>
      <dsp:spPr>
        <a:xfrm>
          <a:off x="509148" y="2929217"/>
          <a:ext cx="24416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Project objectives</a:t>
          </a:r>
        </a:p>
      </dsp:txBody>
      <dsp:txXfrm>
        <a:off x="509148" y="2929217"/>
        <a:ext cx="2441681" cy="720000"/>
      </dsp:txXfrm>
    </dsp:sp>
    <dsp:sp modelId="{1561085E-C871-4BA9-96A7-F48A2CFCDD9F}">
      <dsp:nvSpPr>
        <dsp:cNvPr id="0" name=""/>
        <dsp:cNvSpPr/>
      </dsp:nvSpPr>
      <dsp:spPr>
        <a:xfrm>
          <a:off x="3854252" y="975872"/>
          <a:ext cx="1489425" cy="1489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70BAE-FEB3-4AFD-B278-D4C31F757F55}">
      <dsp:nvSpPr>
        <dsp:cNvPr id="0" name=""/>
        <dsp:cNvSpPr/>
      </dsp:nvSpPr>
      <dsp:spPr>
        <a:xfrm>
          <a:off x="4171671" y="1293290"/>
          <a:ext cx="854588" cy="854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FC6F9-785C-4519-B2A5-3900F6A68949}">
      <dsp:nvSpPr>
        <dsp:cNvPr id="0" name=""/>
        <dsp:cNvSpPr/>
      </dsp:nvSpPr>
      <dsp:spPr>
        <a:xfrm>
          <a:off x="3378124" y="2929217"/>
          <a:ext cx="24416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Summary of project results &amp; benefits of the system</a:t>
          </a:r>
        </a:p>
      </dsp:txBody>
      <dsp:txXfrm>
        <a:off x="3378124" y="2929217"/>
        <a:ext cx="2441681" cy="720000"/>
      </dsp:txXfrm>
    </dsp:sp>
    <dsp:sp modelId="{289B7D78-87F5-4739-B63B-4556BA3990FA}">
      <dsp:nvSpPr>
        <dsp:cNvPr id="0" name=""/>
        <dsp:cNvSpPr/>
      </dsp:nvSpPr>
      <dsp:spPr>
        <a:xfrm>
          <a:off x="6723228" y="975872"/>
          <a:ext cx="1489425" cy="1489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DD39E-E346-42F8-92CA-74E48715F2C6}">
      <dsp:nvSpPr>
        <dsp:cNvPr id="0" name=""/>
        <dsp:cNvSpPr/>
      </dsp:nvSpPr>
      <dsp:spPr>
        <a:xfrm>
          <a:off x="7040647" y="1293290"/>
          <a:ext cx="854588" cy="854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DADD1-9395-4D7A-8196-78F66EC636BF}">
      <dsp:nvSpPr>
        <dsp:cNvPr id="0" name=""/>
        <dsp:cNvSpPr/>
      </dsp:nvSpPr>
      <dsp:spPr>
        <a:xfrm>
          <a:off x="6247100" y="2929217"/>
          <a:ext cx="24416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Project assessment</a:t>
          </a:r>
        </a:p>
      </dsp:txBody>
      <dsp:txXfrm>
        <a:off x="6247100" y="2929217"/>
        <a:ext cx="2441681" cy="720000"/>
      </dsp:txXfrm>
    </dsp:sp>
    <dsp:sp modelId="{B3437482-BF38-4811-B740-68D67D751FBA}">
      <dsp:nvSpPr>
        <dsp:cNvPr id="0" name=""/>
        <dsp:cNvSpPr/>
      </dsp:nvSpPr>
      <dsp:spPr>
        <a:xfrm>
          <a:off x="9592204" y="975872"/>
          <a:ext cx="1489425" cy="1489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979A4-4ED6-4B32-972F-47500CDCBAE4}">
      <dsp:nvSpPr>
        <dsp:cNvPr id="0" name=""/>
        <dsp:cNvSpPr/>
      </dsp:nvSpPr>
      <dsp:spPr>
        <a:xfrm>
          <a:off x="9909623" y="1293290"/>
          <a:ext cx="854588" cy="8545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7A002-B586-452B-982C-C972F529B98A}">
      <dsp:nvSpPr>
        <dsp:cNvPr id="0" name=""/>
        <dsp:cNvSpPr/>
      </dsp:nvSpPr>
      <dsp:spPr>
        <a:xfrm>
          <a:off x="9116076" y="2929217"/>
          <a:ext cx="24416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Lessons learned</a:t>
          </a:r>
        </a:p>
      </dsp:txBody>
      <dsp:txXfrm>
        <a:off x="9116076" y="2929217"/>
        <a:ext cx="244168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AA2D5-C1A6-BB41-9896-9949C2C33F62}">
      <dsp:nvSpPr>
        <dsp:cNvPr id="0" name=""/>
        <dsp:cNvSpPr/>
      </dsp:nvSpPr>
      <dsp:spPr>
        <a:xfrm>
          <a:off x="0" y="372430"/>
          <a:ext cx="6285685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F062A-EE93-A04D-8A56-A5799AC6FC3A}">
      <dsp:nvSpPr>
        <dsp:cNvPr id="0" name=""/>
        <dsp:cNvSpPr/>
      </dsp:nvSpPr>
      <dsp:spPr>
        <a:xfrm>
          <a:off x="314284" y="32950"/>
          <a:ext cx="4399979" cy="67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309" tIns="0" rIns="16630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 expand the current customer base of students</a:t>
          </a:r>
        </a:p>
      </dsp:txBody>
      <dsp:txXfrm>
        <a:off x="347428" y="66094"/>
        <a:ext cx="4333691" cy="612672"/>
      </dsp:txXfrm>
    </dsp:sp>
    <dsp:sp modelId="{83029843-8240-1C47-84AA-11B75E233D53}">
      <dsp:nvSpPr>
        <dsp:cNvPr id="0" name=""/>
        <dsp:cNvSpPr/>
      </dsp:nvSpPr>
      <dsp:spPr>
        <a:xfrm>
          <a:off x="0" y="1415710"/>
          <a:ext cx="6285685" cy="1992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839" tIns="479044" rIns="48783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product offerings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resources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knowledge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research</a:t>
          </a:r>
        </a:p>
      </dsp:txBody>
      <dsp:txXfrm>
        <a:off x="0" y="1415710"/>
        <a:ext cx="6285685" cy="1992375"/>
      </dsp:txXfrm>
    </dsp:sp>
    <dsp:sp modelId="{9AB3269B-D074-EB45-8955-C2E5EF9BB85F}">
      <dsp:nvSpPr>
        <dsp:cNvPr id="0" name=""/>
        <dsp:cNvSpPr/>
      </dsp:nvSpPr>
      <dsp:spPr>
        <a:xfrm>
          <a:off x="314284" y="1076230"/>
          <a:ext cx="4399979" cy="67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309" tIns="0" rIns="16630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 improve cooperation between campuses</a:t>
          </a:r>
        </a:p>
      </dsp:txBody>
      <dsp:txXfrm>
        <a:off x="347428" y="1109374"/>
        <a:ext cx="4333691" cy="612672"/>
      </dsp:txXfrm>
    </dsp:sp>
    <dsp:sp modelId="{2B05B581-5F96-164B-8752-69623945B140}">
      <dsp:nvSpPr>
        <dsp:cNvPr id="0" name=""/>
        <dsp:cNvSpPr/>
      </dsp:nvSpPr>
      <dsp:spPr>
        <a:xfrm>
          <a:off x="0" y="3871765"/>
          <a:ext cx="6285685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839" tIns="479044" rIns="48783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improved product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lower costs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competitive advantage</a:t>
          </a:r>
        </a:p>
      </dsp:txBody>
      <dsp:txXfrm>
        <a:off x="0" y="3871765"/>
        <a:ext cx="6285685" cy="1666350"/>
      </dsp:txXfrm>
    </dsp:sp>
    <dsp:sp modelId="{830ACE9D-CE95-5845-8343-94E0D37A1CA9}">
      <dsp:nvSpPr>
        <dsp:cNvPr id="0" name=""/>
        <dsp:cNvSpPr/>
      </dsp:nvSpPr>
      <dsp:spPr>
        <a:xfrm>
          <a:off x="314284" y="3532285"/>
          <a:ext cx="4399979" cy="67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309" tIns="0" rIns="16630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utilise technology </a:t>
          </a:r>
        </a:p>
      </dsp:txBody>
      <dsp:txXfrm>
        <a:off x="347428" y="3565429"/>
        <a:ext cx="4333691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0DF4B-A76E-8745-AC0C-A5019EA42310}">
      <dsp:nvSpPr>
        <dsp:cNvPr id="0" name=""/>
        <dsp:cNvSpPr/>
      </dsp:nvSpPr>
      <dsp:spPr>
        <a:xfrm>
          <a:off x="0" y="379158"/>
          <a:ext cx="5816750" cy="291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444" tIns="520700" rIns="451444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1 studio &amp; 10 study centres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System development (videoconferencing &amp; LMS)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Testing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Training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Marketing</a:t>
          </a:r>
        </a:p>
      </dsp:txBody>
      <dsp:txXfrm>
        <a:off x="0" y="379158"/>
        <a:ext cx="5816750" cy="2913750"/>
      </dsp:txXfrm>
    </dsp:sp>
    <dsp:sp modelId="{01B33E44-9966-6B4E-9E4A-FF43BEEBAF93}">
      <dsp:nvSpPr>
        <dsp:cNvPr id="0" name=""/>
        <dsp:cNvSpPr/>
      </dsp:nvSpPr>
      <dsp:spPr>
        <a:xfrm>
          <a:off x="290837" y="10158"/>
          <a:ext cx="4071725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02" tIns="0" rIns="153902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Scope</a:t>
          </a:r>
        </a:p>
      </dsp:txBody>
      <dsp:txXfrm>
        <a:off x="326863" y="46184"/>
        <a:ext cx="3999673" cy="665948"/>
      </dsp:txXfrm>
    </dsp:sp>
    <dsp:sp modelId="{2DD43922-AC59-F34E-923F-495DCCE1961C}">
      <dsp:nvSpPr>
        <dsp:cNvPr id="0" name=""/>
        <dsp:cNvSpPr/>
      </dsp:nvSpPr>
      <dsp:spPr>
        <a:xfrm>
          <a:off x="0" y="3796908"/>
          <a:ext cx="581675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1381D-C964-7A47-ADF9-60FB2E2142B7}">
      <dsp:nvSpPr>
        <dsp:cNvPr id="0" name=""/>
        <dsp:cNvSpPr/>
      </dsp:nvSpPr>
      <dsp:spPr>
        <a:xfrm>
          <a:off x="290837" y="3427908"/>
          <a:ext cx="4071725" cy="73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02" tIns="0" rIns="153902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Time:  1 year</a:t>
          </a:r>
        </a:p>
      </dsp:txBody>
      <dsp:txXfrm>
        <a:off x="326863" y="3463934"/>
        <a:ext cx="3999673" cy="665948"/>
      </dsp:txXfrm>
    </dsp:sp>
    <dsp:sp modelId="{542E4630-C8C2-444C-8ADC-E3660F3BCAA1}">
      <dsp:nvSpPr>
        <dsp:cNvPr id="0" name=""/>
        <dsp:cNvSpPr/>
      </dsp:nvSpPr>
      <dsp:spPr>
        <a:xfrm>
          <a:off x="0" y="4930908"/>
          <a:ext cx="581675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D0BB6-FAF5-854D-8A9A-F55170AA5456}">
      <dsp:nvSpPr>
        <dsp:cNvPr id="0" name=""/>
        <dsp:cNvSpPr/>
      </dsp:nvSpPr>
      <dsp:spPr>
        <a:xfrm>
          <a:off x="290837" y="4561907"/>
          <a:ext cx="4071725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02" tIns="0" rIns="153902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Cost: $1.5 million</a:t>
          </a:r>
        </a:p>
      </dsp:txBody>
      <dsp:txXfrm>
        <a:off x="326863" y="4597933"/>
        <a:ext cx="3999673" cy="665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95E49-8139-A744-81FF-CF98D280E972}">
      <dsp:nvSpPr>
        <dsp:cNvPr id="0" name=""/>
        <dsp:cNvSpPr/>
      </dsp:nvSpPr>
      <dsp:spPr>
        <a:xfrm>
          <a:off x="0" y="4859414"/>
          <a:ext cx="1700212" cy="10631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19" tIns="192024" rIns="120919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Month 12</a:t>
          </a:r>
        </a:p>
      </dsp:txBody>
      <dsp:txXfrm>
        <a:off x="0" y="4859414"/>
        <a:ext cx="1700212" cy="1063121"/>
      </dsp:txXfrm>
    </dsp:sp>
    <dsp:sp modelId="{08B97AE7-95A6-B44A-A074-579413282C6F}">
      <dsp:nvSpPr>
        <dsp:cNvPr id="0" name=""/>
        <dsp:cNvSpPr/>
      </dsp:nvSpPr>
      <dsp:spPr>
        <a:xfrm>
          <a:off x="1700212" y="4859414"/>
          <a:ext cx="5100637" cy="106312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65" tIns="203200" rIns="103465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Complete training during month 12. </a:t>
          </a:r>
        </a:p>
      </dsp:txBody>
      <dsp:txXfrm>
        <a:off x="1700212" y="4859414"/>
        <a:ext cx="5100637" cy="1063121"/>
      </dsp:txXfrm>
    </dsp:sp>
    <dsp:sp modelId="{5F6353A5-32B6-5248-A98A-D7403515A4CD}">
      <dsp:nvSpPr>
        <dsp:cNvPr id="0" name=""/>
        <dsp:cNvSpPr/>
      </dsp:nvSpPr>
      <dsp:spPr>
        <a:xfrm rot="10800000">
          <a:off x="0" y="3240281"/>
          <a:ext cx="1700212" cy="16350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19" tIns="192024" rIns="120919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Month 11</a:t>
          </a:r>
        </a:p>
      </dsp:txBody>
      <dsp:txXfrm rot="-10800000">
        <a:off x="0" y="3240281"/>
        <a:ext cx="1700212" cy="1062802"/>
      </dsp:txXfrm>
    </dsp:sp>
    <dsp:sp modelId="{977B8D33-148B-BB42-8DC6-DBCC15E2A006}">
      <dsp:nvSpPr>
        <dsp:cNvPr id="0" name=""/>
        <dsp:cNvSpPr/>
      </dsp:nvSpPr>
      <dsp:spPr>
        <a:xfrm>
          <a:off x="1700212" y="3240281"/>
          <a:ext cx="5100637" cy="106280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65" tIns="203200" rIns="103465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Establish and roll out 10 study centres by the end of month 11 (2 centres per month).</a:t>
          </a:r>
        </a:p>
      </dsp:txBody>
      <dsp:txXfrm>
        <a:off x="1700212" y="3240281"/>
        <a:ext cx="5100637" cy="1062802"/>
      </dsp:txXfrm>
    </dsp:sp>
    <dsp:sp modelId="{7571CD18-0B69-C34A-AA44-9654C0CFA511}">
      <dsp:nvSpPr>
        <dsp:cNvPr id="0" name=""/>
        <dsp:cNvSpPr/>
      </dsp:nvSpPr>
      <dsp:spPr>
        <a:xfrm rot="10800000">
          <a:off x="0" y="1621147"/>
          <a:ext cx="1700212" cy="16350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19" tIns="192024" rIns="120919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Month 6</a:t>
          </a:r>
        </a:p>
      </dsp:txBody>
      <dsp:txXfrm rot="-10800000">
        <a:off x="0" y="1621147"/>
        <a:ext cx="1700212" cy="1062802"/>
      </dsp:txXfrm>
    </dsp:sp>
    <dsp:sp modelId="{A41F1D6B-A1E4-5C42-9641-E32A1DAB66AC}">
      <dsp:nvSpPr>
        <dsp:cNvPr id="0" name=""/>
        <dsp:cNvSpPr/>
      </dsp:nvSpPr>
      <dsp:spPr>
        <a:xfrm>
          <a:off x="1700212" y="1621147"/>
          <a:ext cx="5100637" cy="106280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65" tIns="203200" rIns="103465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Establish a studio by the end of month 6.</a:t>
          </a:r>
        </a:p>
      </dsp:txBody>
      <dsp:txXfrm>
        <a:off x="1700212" y="1621147"/>
        <a:ext cx="5100637" cy="1062802"/>
      </dsp:txXfrm>
    </dsp:sp>
    <dsp:sp modelId="{1E299C61-7832-714F-BD3E-2DF141A4CFC5}">
      <dsp:nvSpPr>
        <dsp:cNvPr id="0" name=""/>
        <dsp:cNvSpPr/>
      </dsp:nvSpPr>
      <dsp:spPr>
        <a:xfrm rot="10800000">
          <a:off x="0" y="2014"/>
          <a:ext cx="1700212" cy="16350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19" tIns="192024" rIns="120919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Month 5</a:t>
          </a:r>
        </a:p>
      </dsp:txBody>
      <dsp:txXfrm rot="-10800000">
        <a:off x="0" y="2014"/>
        <a:ext cx="1700212" cy="1062802"/>
      </dsp:txXfrm>
    </dsp:sp>
    <dsp:sp modelId="{4BE6C9FD-929B-EE4C-A926-3057F6DC1F2B}">
      <dsp:nvSpPr>
        <dsp:cNvPr id="0" name=""/>
        <dsp:cNvSpPr/>
      </dsp:nvSpPr>
      <dsp:spPr>
        <a:xfrm>
          <a:off x="1700212" y="2014"/>
          <a:ext cx="5100637" cy="106280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65" tIns="203200" rIns="103465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Design and develop the videoconferencing system and learning management system (LMS) by the end of month 5.</a:t>
          </a:r>
        </a:p>
      </dsp:txBody>
      <dsp:txXfrm>
        <a:off x="1700212" y="2014"/>
        <a:ext cx="5100637" cy="1062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A10A9-0D34-7841-834E-F7109E1730A9}">
      <dsp:nvSpPr>
        <dsp:cNvPr id="0" name=""/>
        <dsp:cNvSpPr/>
      </dsp:nvSpPr>
      <dsp:spPr>
        <a:xfrm>
          <a:off x="0" y="0"/>
          <a:ext cx="578258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0BBF30-BB59-1A4C-9BEC-0A65AD845144}">
      <dsp:nvSpPr>
        <dsp:cNvPr id="0" name=""/>
        <dsp:cNvSpPr/>
      </dsp:nvSpPr>
      <dsp:spPr>
        <a:xfrm>
          <a:off x="0" y="0"/>
          <a:ext cx="1426602" cy="343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10 study centres over the world</a:t>
          </a:r>
          <a:endParaRPr lang="en-US" sz="2900" kern="1200" dirty="0"/>
        </a:p>
      </dsp:txBody>
      <dsp:txXfrm>
        <a:off x="0" y="0"/>
        <a:ext cx="1426602" cy="3433031"/>
      </dsp:txXfrm>
    </dsp:sp>
    <dsp:sp modelId="{B2CFD48D-2431-1D45-B580-B4FD694FCDDE}">
      <dsp:nvSpPr>
        <dsp:cNvPr id="0" name=""/>
        <dsp:cNvSpPr/>
      </dsp:nvSpPr>
      <dsp:spPr>
        <a:xfrm>
          <a:off x="1508174" y="27030"/>
          <a:ext cx="4268920" cy="54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 in Australia</a:t>
          </a:r>
        </a:p>
      </dsp:txBody>
      <dsp:txXfrm>
        <a:off x="1508174" y="27030"/>
        <a:ext cx="4268920" cy="540601"/>
      </dsp:txXfrm>
    </dsp:sp>
    <dsp:sp modelId="{6C3B7967-3B29-9E4C-843E-C2EBF6EA9970}">
      <dsp:nvSpPr>
        <dsp:cNvPr id="0" name=""/>
        <dsp:cNvSpPr/>
      </dsp:nvSpPr>
      <dsp:spPr>
        <a:xfrm>
          <a:off x="1426602" y="567631"/>
          <a:ext cx="435049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8AFA7D2-416D-F345-BED7-E370DDBE1550}">
      <dsp:nvSpPr>
        <dsp:cNvPr id="0" name=""/>
        <dsp:cNvSpPr/>
      </dsp:nvSpPr>
      <dsp:spPr>
        <a:xfrm>
          <a:off x="1508174" y="594661"/>
          <a:ext cx="4268920" cy="54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 in France</a:t>
          </a:r>
        </a:p>
      </dsp:txBody>
      <dsp:txXfrm>
        <a:off x="1508174" y="594661"/>
        <a:ext cx="4268920" cy="540601"/>
      </dsp:txXfrm>
    </dsp:sp>
    <dsp:sp modelId="{663B7A22-59A8-FE4E-B182-5ABE3C52AB8A}">
      <dsp:nvSpPr>
        <dsp:cNvPr id="0" name=""/>
        <dsp:cNvSpPr/>
      </dsp:nvSpPr>
      <dsp:spPr>
        <a:xfrm>
          <a:off x="1426602" y="1135263"/>
          <a:ext cx="435049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DC9DD6-E3F1-9441-A5BB-2B751FAC2C60}">
      <dsp:nvSpPr>
        <dsp:cNvPr id="0" name=""/>
        <dsp:cNvSpPr/>
      </dsp:nvSpPr>
      <dsp:spPr>
        <a:xfrm>
          <a:off x="1508174" y="1162293"/>
          <a:ext cx="4268920" cy="54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 in China</a:t>
          </a:r>
        </a:p>
      </dsp:txBody>
      <dsp:txXfrm>
        <a:off x="1508174" y="1162293"/>
        <a:ext cx="4268920" cy="540601"/>
      </dsp:txXfrm>
    </dsp:sp>
    <dsp:sp modelId="{E0D17A85-A0F7-5843-8799-5316716EAD9A}">
      <dsp:nvSpPr>
        <dsp:cNvPr id="0" name=""/>
        <dsp:cNvSpPr/>
      </dsp:nvSpPr>
      <dsp:spPr>
        <a:xfrm>
          <a:off x="1426602" y="1702895"/>
          <a:ext cx="435049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4189BC-3E09-2A46-BA9B-6C768FC87FA2}">
      <dsp:nvSpPr>
        <dsp:cNvPr id="0" name=""/>
        <dsp:cNvSpPr/>
      </dsp:nvSpPr>
      <dsp:spPr>
        <a:xfrm>
          <a:off x="1508174" y="1729925"/>
          <a:ext cx="4268920" cy="54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 in UK</a:t>
          </a:r>
        </a:p>
      </dsp:txBody>
      <dsp:txXfrm>
        <a:off x="1508174" y="1729925"/>
        <a:ext cx="4268920" cy="540601"/>
      </dsp:txXfrm>
    </dsp:sp>
    <dsp:sp modelId="{4F39AAC9-EE08-E647-918E-25FBF0C38F5C}">
      <dsp:nvSpPr>
        <dsp:cNvPr id="0" name=""/>
        <dsp:cNvSpPr/>
      </dsp:nvSpPr>
      <dsp:spPr>
        <a:xfrm>
          <a:off x="1426602" y="2270527"/>
          <a:ext cx="435049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1EAF0B4-305F-3544-A6BD-6C676B8A26FD}">
      <dsp:nvSpPr>
        <dsp:cNvPr id="0" name=""/>
        <dsp:cNvSpPr/>
      </dsp:nvSpPr>
      <dsp:spPr>
        <a:xfrm>
          <a:off x="1508174" y="2297557"/>
          <a:ext cx="4268920" cy="54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 in Brazil</a:t>
          </a:r>
        </a:p>
      </dsp:txBody>
      <dsp:txXfrm>
        <a:off x="1508174" y="2297557"/>
        <a:ext cx="4268920" cy="540601"/>
      </dsp:txXfrm>
    </dsp:sp>
    <dsp:sp modelId="{FD16D58A-C868-6C43-AE3B-747309670B0E}">
      <dsp:nvSpPr>
        <dsp:cNvPr id="0" name=""/>
        <dsp:cNvSpPr/>
      </dsp:nvSpPr>
      <dsp:spPr>
        <a:xfrm>
          <a:off x="1426602" y="2838159"/>
          <a:ext cx="435049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59F6E9-8FE5-8140-936B-D739829156AB}">
      <dsp:nvSpPr>
        <dsp:cNvPr id="0" name=""/>
        <dsp:cNvSpPr/>
      </dsp:nvSpPr>
      <dsp:spPr>
        <a:xfrm>
          <a:off x="1508174" y="2865189"/>
          <a:ext cx="4268920" cy="54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 in Japan</a:t>
          </a:r>
        </a:p>
      </dsp:txBody>
      <dsp:txXfrm>
        <a:off x="1508174" y="2865189"/>
        <a:ext cx="4268920" cy="540601"/>
      </dsp:txXfrm>
    </dsp:sp>
    <dsp:sp modelId="{0025EA68-AFA8-F242-A5D0-3CF4951F38D9}">
      <dsp:nvSpPr>
        <dsp:cNvPr id="0" name=""/>
        <dsp:cNvSpPr/>
      </dsp:nvSpPr>
      <dsp:spPr>
        <a:xfrm>
          <a:off x="1426602" y="3405791"/>
          <a:ext cx="435049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43B10-21AF-EE48-948E-122723CE054C}">
      <dsp:nvSpPr>
        <dsp:cNvPr id="0" name=""/>
        <dsp:cNvSpPr/>
      </dsp:nvSpPr>
      <dsp:spPr>
        <a:xfrm>
          <a:off x="0" y="337895"/>
          <a:ext cx="5869303" cy="321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523" tIns="416560" rIns="45552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Highly competitive: 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The first to provide the qualifications in the communities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Reduced cost: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rent community buildings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Economy of scale: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up to 500 students per lecture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Lower tuition fees: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30% less than the physical campuses</a:t>
          </a:r>
          <a:endParaRPr lang="en-US" sz="2000" kern="1200" dirty="0"/>
        </a:p>
      </dsp:txBody>
      <dsp:txXfrm>
        <a:off x="0" y="337895"/>
        <a:ext cx="5869303" cy="3213000"/>
      </dsp:txXfrm>
    </dsp:sp>
    <dsp:sp modelId="{306F8598-8731-BE44-A492-4141C7D1D9DD}">
      <dsp:nvSpPr>
        <dsp:cNvPr id="0" name=""/>
        <dsp:cNvSpPr/>
      </dsp:nvSpPr>
      <dsp:spPr>
        <a:xfrm>
          <a:off x="293465" y="42695"/>
          <a:ext cx="4108512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5292" tIns="0" rIns="15529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Study centres:</a:t>
          </a:r>
          <a:endParaRPr lang="en-US" sz="2000" kern="1200"/>
        </a:p>
      </dsp:txBody>
      <dsp:txXfrm>
        <a:off x="322286" y="71516"/>
        <a:ext cx="4050870" cy="5327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43828-D64F-4FD6-8790-4C1F4C10436C}">
      <dsp:nvSpPr>
        <dsp:cNvPr id="0" name=""/>
        <dsp:cNvSpPr/>
      </dsp:nvSpPr>
      <dsp:spPr>
        <a:xfrm>
          <a:off x="710976" y="1093150"/>
          <a:ext cx="2077373" cy="1545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A8C0A-9ADC-4040-B3F3-DC5A2A27220E}">
      <dsp:nvSpPr>
        <dsp:cNvPr id="0" name=""/>
        <dsp:cNvSpPr/>
      </dsp:nvSpPr>
      <dsp:spPr>
        <a:xfrm>
          <a:off x="146507" y="2901970"/>
          <a:ext cx="3489147" cy="577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Learning management system (LMS):</a:t>
          </a:r>
          <a:endParaRPr lang="en-US" sz="2000" kern="1200" dirty="0"/>
        </a:p>
      </dsp:txBody>
      <dsp:txXfrm>
        <a:off x="146507" y="2901970"/>
        <a:ext cx="3489147" cy="577125"/>
      </dsp:txXfrm>
    </dsp:sp>
    <dsp:sp modelId="{B5B5ED2D-62FE-4B3C-AAFA-30E87CAF3C3E}">
      <dsp:nvSpPr>
        <dsp:cNvPr id="0" name=""/>
        <dsp:cNvSpPr/>
      </dsp:nvSpPr>
      <dsp:spPr>
        <a:xfrm>
          <a:off x="143060" y="3666510"/>
          <a:ext cx="3236835" cy="44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Online self-learning 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In-semester assessments</a:t>
          </a:r>
        </a:p>
      </dsp:txBody>
      <dsp:txXfrm>
        <a:off x="143060" y="3666510"/>
        <a:ext cx="3236835" cy="449447"/>
      </dsp:txXfrm>
    </dsp:sp>
    <dsp:sp modelId="{BFC45E87-025F-4513-B50C-F880C7B850AC}">
      <dsp:nvSpPr>
        <dsp:cNvPr id="0" name=""/>
        <dsp:cNvSpPr/>
      </dsp:nvSpPr>
      <dsp:spPr>
        <a:xfrm>
          <a:off x="4009257" y="1082937"/>
          <a:ext cx="1716343" cy="15998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ACE5B-E9C3-49CF-B943-B6BC1FC6489E}">
      <dsp:nvSpPr>
        <dsp:cNvPr id="0" name=""/>
        <dsp:cNvSpPr/>
      </dsp:nvSpPr>
      <dsp:spPr>
        <a:xfrm>
          <a:off x="3441250" y="2848878"/>
          <a:ext cx="3236835" cy="577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Internet:</a:t>
          </a:r>
          <a:endParaRPr lang="en-US" sz="2400" kern="1200" dirty="0"/>
        </a:p>
      </dsp:txBody>
      <dsp:txXfrm>
        <a:off x="3441250" y="2848878"/>
        <a:ext cx="3236835" cy="577125"/>
      </dsp:txXfrm>
    </dsp:sp>
    <dsp:sp modelId="{806A20F3-CAB8-4F65-BCDE-242AB65ADD53}">
      <dsp:nvSpPr>
        <dsp:cNvPr id="0" name=""/>
        <dsp:cNvSpPr/>
      </dsp:nvSpPr>
      <dsp:spPr>
        <a:xfrm>
          <a:off x="3441250" y="3303640"/>
          <a:ext cx="3236835" cy="44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 speed: 20~25Mbps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Minimal latency: &lt;50ms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Strong signal: &gt;-50dBm</a:t>
          </a:r>
        </a:p>
      </dsp:txBody>
      <dsp:txXfrm>
        <a:off x="3441250" y="3303640"/>
        <a:ext cx="3236835" cy="4494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86D84-BCA6-AD49-92D7-481F09D660F4}">
      <dsp:nvSpPr>
        <dsp:cNvPr id="0" name=""/>
        <dsp:cNvSpPr/>
      </dsp:nvSpPr>
      <dsp:spPr>
        <a:xfrm rot="5400000">
          <a:off x="3362139" y="-1171079"/>
          <a:ext cx="1376417" cy="406276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more accessible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more affordable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maximised learning experience</a:t>
          </a:r>
        </a:p>
      </dsp:txBody>
      <dsp:txXfrm rot="-5400000">
        <a:off x="2018965" y="239286"/>
        <a:ext cx="3995575" cy="1242035"/>
      </dsp:txXfrm>
    </dsp:sp>
    <dsp:sp modelId="{208464E4-8759-A242-A9D1-5FE337FF16AD}">
      <dsp:nvSpPr>
        <dsp:cNvPr id="0" name=""/>
        <dsp:cNvSpPr/>
      </dsp:nvSpPr>
      <dsp:spPr>
        <a:xfrm>
          <a:off x="180619" y="43"/>
          <a:ext cx="1838346" cy="172052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For students</a:t>
          </a:r>
        </a:p>
      </dsp:txBody>
      <dsp:txXfrm>
        <a:off x="264608" y="84032"/>
        <a:ext cx="1670368" cy="1552543"/>
      </dsp:txXfrm>
    </dsp:sp>
    <dsp:sp modelId="{99F17B53-D977-F249-AE28-306531667BB7}">
      <dsp:nvSpPr>
        <dsp:cNvPr id="0" name=""/>
        <dsp:cNvSpPr/>
      </dsp:nvSpPr>
      <dsp:spPr>
        <a:xfrm rot="5400000">
          <a:off x="3447861" y="635468"/>
          <a:ext cx="1376417" cy="406276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campus growth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reduced costs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healthy profits</a:t>
          </a:r>
        </a:p>
      </dsp:txBody>
      <dsp:txXfrm rot="-5400000">
        <a:off x="2104687" y="2045834"/>
        <a:ext cx="3995575" cy="1242035"/>
      </dsp:txXfrm>
    </dsp:sp>
    <dsp:sp modelId="{B1DE9407-A33B-534E-B05E-14770F27C251}">
      <dsp:nvSpPr>
        <dsp:cNvPr id="0" name=""/>
        <dsp:cNvSpPr/>
      </dsp:nvSpPr>
      <dsp:spPr>
        <a:xfrm>
          <a:off x="180619" y="1806591"/>
          <a:ext cx="1924067" cy="172052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For OEU</a:t>
          </a:r>
        </a:p>
      </dsp:txBody>
      <dsp:txXfrm>
        <a:off x="264608" y="1890580"/>
        <a:ext cx="1756089" cy="15525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80AF9-0CB8-4A82-AC1A-5E669FD6524E}">
      <dsp:nvSpPr>
        <dsp:cNvPr id="0" name=""/>
        <dsp:cNvSpPr/>
      </dsp:nvSpPr>
      <dsp:spPr>
        <a:xfrm>
          <a:off x="1025698" y="71133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BA9F0-6F85-4BAE-BF0D-3CAB4CE5BEA6}">
      <dsp:nvSpPr>
        <dsp:cNvPr id="0" name=""/>
        <dsp:cNvSpPr/>
      </dsp:nvSpPr>
      <dsp:spPr>
        <a:xfrm>
          <a:off x="5605" y="189520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Meet scope goals</a:t>
          </a:r>
        </a:p>
      </dsp:txBody>
      <dsp:txXfrm>
        <a:off x="5605" y="1895202"/>
        <a:ext cx="3138750" cy="470812"/>
      </dsp:txXfrm>
    </dsp:sp>
    <dsp:sp modelId="{499F2C59-75D4-4EF2-A80B-F9114CC380D9}">
      <dsp:nvSpPr>
        <dsp:cNvPr id="0" name=""/>
        <dsp:cNvSpPr/>
      </dsp:nvSpPr>
      <dsp:spPr>
        <a:xfrm>
          <a:off x="5605" y="2405691"/>
          <a:ext cx="3138750" cy="289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16FC8A-9F68-49D2-BFDA-90C4C32CCDBA}">
      <dsp:nvSpPr>
        <dsp:cNvPr id="0" name=""/>
        <dsp:cNvSpPr/>
      </dsp:nvSpPr>
      <dsp:spPr>
        <a:xfrm>
          <a:off x="4713730" y="71133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8C1B5-0D98-42B0-86BA-3D35C54C4113}">
      <dsp:nvSpPr>
        <dsp:cNvPr id="0" name=""/>
        <dsp:cNvSpPr/>
      </dsp:nvSpPr>
      <dsp:spPr>
        <a:xfrm>
          <a:off x="3693636" y="189520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Meet time goals</a:t>
          </a:r>
        </a:p>
      </dsp:txBody>
      <dsp:txXfrm>
        <a:off x="3693636" y="1895202"/>
        <a:ext cx="3138750" cy="470812"/>
      </dsp:txXfrm>
    </dsp:sp>
    <dsp:sp modelId="{6474F111-3DB9-4C79-817C-6287B2B947AF}">
      <dsp:nvSpPr>
        <dsp:cNvPr id="0" name=""/>
        <dsp:cNvSpPr/>
      </dsp:nvSpPr>
      <dsp:spPr>
        <a:xfrm>
          <a:off x="3693636" y="2405691"/>
          <a:ext cx="3138750" cy="289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12 months</a:t>
          </a:r>
        </a:p>
      </dsp:txBody>
      <dsp:txXfrm>
        <a:off x="3693636" y="2405691"/>
        <a:ext cx="3138750" cy="289489"/>
      </dsp:txXfrm>
    </dsp:sp>
    <dsp:sp modelId="{0030453D-B44E-4C35-8AEA-8265B42C1C34}">
      <dsp:nvSpPr>
        <dsp:cNvPr id="0" name=""/>
        <dsp:cNvSpPr/>
      </dsp:nvSpPr>
      <dsp:spPr>
        <a:xfrm>
          <a:off x="8401761" y="71133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5AF8C-CC8E-4294-BF99-6FE1FED9132B}">
      <dsp:nvSpPr>
        <dsp:cNvPr id="0" name=""/>
        <dsp:cNvSpPr/>
      </dsp:nvSpPr>
      <dsp:spPr>
        <a:xfrm>
          <a:off x="7381667" y="189520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Slight cost overrun</a:t>
          </a:r>
        </a:p>
      </dsp:txBody>
      <dsp:txXfrm>
        <a:off x="7381667" y="1895202"/>
        <a:ext cx="3138750" cy="470812"/>
      </dsp:txXfrm>
    </dsp:sp>
    <dsp:sp modelId="{B5D6049A-96F8-4205-8FCF-C87F1400F132}">
      <dsp:nvSpPr>
        <dsp:cNvPr id="0" name=""/>
        <dsp:cNvSpPr/>
      </dsp:nvSpPr>
      <dsp:spPr>
        <a:xfrm>
          <a:off x="7381667" y="2405691"/>
          <a:ext cx="3138750" cy="289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actual total </a:t>
          </a:r>
          <a:r>
            <a:rPr lang="en-US" sz="2000" kern="1200" dirty="0"/>
            <a:t>cost</a:t>
          </a:r>
          <a:r>
            <a:rPr lang="en-US" sz="1800" kern="1200" dirty="0"/>
            <a:t>: $1.53 million</a:t>
          </a:r>
        </a:p>
      </dsp:txBody>
      <dsp:txXfrm>
        <a:off x="7381667" y="2405691"/>
        <a:ext cx="3138750" cy="289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4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8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5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1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5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0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310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46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634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5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1/18/2022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5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vviest.com/blog/how-to-make-your-resume-stand-out-with-strong-achievements/" TargetMode="External"/><Relationship Id="rId2" Type="http://schemas.openxmlformats.org/officeDocument/2006/relationships/hyperlink" Target="https://www.avinteractive.com/news/collaboration/fifty-room-collaboration-system-installation-cuts-support-requests-30-01-2019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c.com/andy-molinsky/manage-a-global-virtual-team-5-ways-to-make-sure-everyone-gets-along-and-gets-stuff-done.html" TargetMode="External"/><Relationship Id="rId4" Type="http://schemas.openxmlformats.org/officeDocument/2006/relationships/hyperlink" Target="https://edu.gcfglobal.org/en/computerbasics/getting-started-with-the-internet/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1225106"/>
            <a:ext cx="8132066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E284F-4985-6C42-8DB7-8A15DF3AB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9935" y="1484224"/>
            <a:ext cx="9229725" cy="2688020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Project Closure</a:t>
            </a:r>
            <a:br>
              <a:rPr lang="en-US" sz="3500" b="1" dirty="0">
                <a:solidFill>
                  <a:schemeClr val="bg1"/>
                </a:solidFill>
              </a:rPr>
            </a:br>
            <a:r>
              <a:rPr lang="en-US" sz="3500" b="1" dirty="0">
                <a:solidFill>
                  <a:schemeClr val="bg1"/>
                </a:solidFill>
              </a:rPr>
              <a:t>                      -Hybrid Campus</a:t>
            </a:r>
            <a:br>
              <a:rPr lang="en-US" sz="3500" b="1" dirty="0">
                <a:solidFill>
                  <a:schemeClr val="bg1"/>
                </a:solidFill>
              </a:rPr>
            </a:br>
            <a:r>
              <a:rPr lang="en-US" sz="3500" b="1" dirty="0">
                <a:solidFill>
                  <a:schemeClr val="bg1"/>
                </a:solidFill>
              </a:rPr>
              <a:t>                            </a:t>
            </a:r>
            <a:r>
              <a:rPr lang="en-US" sz="3200" dirty="0">
                <a:solidFill>
                  <a:schemeClr val="bg1"/>
                </a:solidFill>
              </a:rPr>
              <a:t>by OEU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51726-A0BB-2645-83B1-9FF221CDD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7646" y="5000125"/>
            <a:ext cx="6854189" cy="1799012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</a:rPr>
              <a:t>Presented by Group 203: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solidFill>
                  <a:schemeClr val="tx1"/>
                </a:solidFill>
              </a:rPr>
              <a:t>Yidie Hu (Olivia)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solidFill>
                  <a:schemeClr val="tx1"/>
                </a:solidFill>
              </a:rPr>
              <a:t>Rui Qin (Allen)</a:t>
            </a:r>
          </a:p>
          <a:p>
            <a:pPr algn="l">
              <a:lnSpc>
                <a:spcPct val="11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Yueshi</a:t>
            </a:r>
            <a:r>
              <a:rPr lang="en-US" sz="2000" dirty="0">
                <a:solidFill>
                  <a:schemeClr val="tx1"/>
                </a:solidFill>
              </a:rPr>
              <a:t> Liu (Evelyn)</a:t>
            </a:r>
          </a:p>
        </p:txBody>
      </p:sp>
      <p:pic>
        <p:nvPicPr>
          <p:cNvPr id="4" name="Picture 3" descr="Digital map with light leak background">
            <a:extLst>
              <a:ext uri="{FF2B5EF4-FFF2-40B4-BE49-F238E27FC236}">
                <a16:creationId xmlns:a16="http://schemas.microsoft.com/office/drawing/2014/main" id="{79ACB39D-DE88-4FB1-B9EA-1A5140D61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5" r="10452" b="1"/>
          <a:stretch/>
        </p:blipFill>
        <p:spPr>
          <a:xfrm>
            <a:off x="20" y="1225106"/>
            <a:ext cx="4059915" cy="37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eiling, furniture, conference room&#10;&#10;Description automatically generated">
            <a:extLst>
              <a:ext uri="{FF2B5EF4-FFF2-40B4-BE49-F238E27FC236}">
                <a16:creationId xmlns:a16="http://schemas.microsoft.com/office/drawing/2014/main" id="{7887F341-C460-AC40-AACF-1C1C69078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83C0-A9C0-F841-8BCE-A4000689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774" y="1086576"/>
            <a:ext cx="5810454" cy="156398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2. Project  summary</a:t>
            </a:r>
            <a:br>
              <a:rPr lang="en-US" sz="4000" dirty="0"/>
            </a:br>
            <a:r>
              <a:rPr lang="en-US" sz="4000" dirty="0"/>
              <a:t>	</a:t>
            </a:r>
            <a:r>
              <a:rPr lang="en-US" sz="3100" b="1" dirty="0"/>
              <a:t>Videoconferencing system </a:t>
            </a:r>
            <a:br>
              <a:rPr lang="en-AU" altLang="zh-CN" sz="3100" dirty="0"/>
            </a:br>
            <a:r>
              <a:rPr lang="zh-CN" altLang="en-US" sz="3600" dirty="0"/>
              <a:t> 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4F15F-6A44-794B-BA89-78015EA05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898" y="2880755"/>
            <a:ext cx="5195890" cy="3456349"/>
          </a:xfrm>
        </p:spPr>
        <p:txBody>
          <a:bodyPr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400" b="1" dirty="0"/>
              <a:t>Videoconferencing system</a:t>
            </a:r>
            <a:r>
              <a:rPr lang="zh-CN" altLang="en-US" sz="2400" b="1" dirty="0"/>
              <a:t> </a:t>
            </a:r>
            <a:endParaRPr lang="en-US" altLang="zh-CN" sz="2400" b="1" dirty="0"/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ISO9000 standards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High resolution:</a:t>
            </a:r>
          </a:p>
          <a:p>
            <a:pPr>
              <a:lnSpc>
                <a:spcPct val="91000"/>
              </a:lnSpc>
            </a:pPr>
            <a:r>
              <a:rPr lang="en-US" sz="1400" dirty="0"/>
              <a:t>	</a:t>
            </a:r>
            <a:r>
              <a:rPr lang="en-US" sz="1600" dirty="0"/>
              <a:t>video: Full HD 1080p ~ 4K Ultra HD</a:t>
            </a:r>
          </a:p>
          <a:p>
            <a:pPr>
              <a:lnSpc>
                <a:spcPct val="91000"/>
              </a:lnSpc>
            </a:pPr>
            <a:r>
              <a:rPr lang="en-US" sz="1600" dirty="0"/>
              <a:t>	Audio: 24 bit/192kHz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“six nines” availability </a:t>
            </a:r>
          </a:p>
          <a:p>
            <a:pPr>
              <a:lnSpc>
                <a:spcPct val="91000"/>
              </a:lnSpc>
            </a:pPr>
            <a:r>
              <a:rPr lang="en-US" sz="1400" dirty="0"/>
              <a:t>	</a:t>
            </a:r>
            <a:r>
              <a:rPr lang="en-US" sz="1600" dirty="0"/>
              <a:t>2.63s downtime per month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5D650-75E1-9A46-A601-CF419E465568}"/>
              </a:ext>
            </a:extLst>
          </p:cNvPr>
          <p:cNvSpPr txBox="1"/>
          <p:nvPr/>
        </p:nvSpPr>
        <p:spPr>
          <a:xfrm>
            <a:off x="549210" y="60757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(Campos, 2019)</a:t>
            </a:r>
          </a:p>
        </p:txBody>
      </p:sp>
    </p:spTree>
    <p:extLst>
      <p:ext uri="{BB962C8B-B14F-4D97-AF65-F5344CB8AC3E}">
        <p14:creationId xmlns:p14="http://schemas.microsoft.com/office/powerpoint/2010/main" val="250530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F58FB36D-73B3-45EF-8CD4-221CCC8BE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4D7835D7-DF12-420F-843A-1C5083D2B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5B8B5-8B01-1246-929B-EF6B1E3D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763712"/>
            <a:ext cx="10268712" cy="170078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2. Project  summary</a:t>
            </a:r>
            <a:r>
              <a:rPr lang="zh-CN" altLang="en-US" sz="6000" dirty="0"/>
              <a:t> </a:t>
            </a:r>
            <a:br>
              <a:rPr lang="en-AU" altLang="zh-CN" sz="5600" dirty="0"/>
            </a:br>
            <a:r>
              <a:rPr lang="en-AU" altLang="zh-CN" sz="5600" dirty="0"/>
              <a:t>	</a:t>
            </a:r>
            <a:r>
              <a:rPr lang="en-AU" altLang="zh-CN" sz="4900" dirty="0"/>
              <a:t>support</a:t>
            </a:r>
            <a:br>
              <a:rPr lang="en-AU" altLang="zh-CN" sz="5600" dirty="0"/>
            </a:br>
            <a:endParaRPr lang="en-US" sz="5600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276D1ECA-66CC-4159-AF6F-83DFE17423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242892"/>
              </p:ext>
            </p:extLst>
          </p:nvPr>
        </p:nvGraphicFramePr>
        <p:xfrm>
          <a:off x="502920" y="1855305"/>
          <a:ext cx="7302610" cy="468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992C6EC3-DA3D-EB4F-916B-04DA3524AA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83" r="7728" b="3"/>
          <a:stretch/>
        </p:blipFill>
        <p:spPr>
          <a:xfrm>
            <a:off x="7272346" y="2336412"/>
            <a:ext cx="4916606" cy="4122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E338D-67D8-A143-AB6F-70B2FF213FC2}"/>
              </a:ext>
            </a:extLst>
          </p:cNvPr>
          <p:cNvSpPr txBox="1"/>
          <p:nvPr/>
        </p:nvSpPr>
        <p:spPr>
          <a:xfrm>
            <a:off x="9302315" y="6170854"/>
            <a:ext cx="238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(GCF Global, 2021)</a:t>
            </a:r>
          </a:p>
        </p:txBody>
      </p:sp>
    </p:spTree>
    <p:extLst>
      <p:ext uri="{BB962C8B-B14F-4D97-AF65-F5344CB8AC3E}">
        <p14:creationId xmlns:p14="http://schemas.microsoft.com/office/powerpoint/2010/main" val="3985262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93142-9E72-3D48-B4C5-0F88A870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sz="5600"/>
              <a:t>2. Project summary</a:t>
            </a:r>
            <a:br>
              <a:rPr lang="en-US" sz="5600"/>
            </a:br>
            <a:r>
              <a:rPr lang="en-US" sz="5600"/>
              <a:t>	benefits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6261A-F91B-B847-B362-52BE673B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96" y="3123446"/>
            <a:ext cx="4400391" cy="235420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25999C-16E6-48A3-B628-FE59D011A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490613"/>
              </p:ext>
            </p:extLst>
          </p:nvPr>
        </p:nvGraphicFramePr>
        <p:xfrm>
          <a:off x="5296240" y="2582804"/>
          <a:ext cx="6348073" cy="3527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0DB794-145A-414A-B64D-33D6A8BF13F4}"/>
              </a:ext>
            </a:extLst>
          </p:cNvPr>
          <p:cNvSpPr txBox="1"/>
          <p:nvPr/>
        </p:nvSpPr>
        <p:spPr>
          <a:xfrm>
            <a:off x="1068318" y="5659996"/>
            <a:ext cx="1806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(Katy News, 2020)</a:t>
            </a:r>
          </a:p>
        </p:txBody>
      </p:sp>
    </p:spTree>
    <p:extLst>
      <p:ext uri="{BB962C8B-B14F-4D97-AF65-F5344CB8AC3E}">
        <p14:creationId xmlns:p14="http://schemas.microsoft.com/office/powerpoint/2010/main" val="196901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61126-5052-9044-9D09-3B526ED5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sz="5400" dirty="0"/>
              <a:t>3. Project assessment</a:t>
            </a:r>
            <a:br>
              <a:rPr lang="en-US" sz="5400" dirty="0"/>
            </a:br>
            <a:r>
              <a:rPr lang="en-US" sz="5600" dirty="0"/>
              <a:t>	</a:t>
            </a:r>
            <a:r>
              <a:rPr lang="en-US" sz="4800" dirty="0"/>
              <a:t>-what we have done well</a:t>
            </a: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C8E4979-2C3B-734B-8D45-A9ED2C5AE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9635" b="-2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0577D-A549-9449-A483-75C10AA7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190" y="1822705"/>
            <a:ext cx="6898014" cy="4717481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Popular among students </a:t>
            </a:r>
          </a:p>
          <a:p>
            <a:pPr lvl="1" indent="0">
              <a:lnSpc>
                <a:spcPct val="91000"/>
              </a:lnSpc>
              <a:buNone/>
            </a:pPr>
            <a:r>
              <a:rPr lang="en-US" sz="900" dirty="0"/>
              <a:t>	</a:t>
            </a:r>
            <a:r>
              <a:rPr lang="en-US" sz="1800" dirty="0"/>
              <a:t>Study centres: 200~300 students per </a:t>
            </a:r>
            <a:r>
              <a:rPr lang="en-US" sz="1800" dirty="0" err="1"/>
              <a:t>centre</a:t>
            </a:r>
            <a:endParaRPr lang="en-US" sz="1800" dirty="0"/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 student satisfaction rate</a:t>
            </a:r>
          </a:p>
          <a:p>
            <a:pPr lvl="1" indent="0">
              <a:lnSpc>
                <a:spcPct val="91000"/>
              </a:lnSpc>
              <a:buNone/>
            </a:pPr>
            <a:r>
              <a:rPr lang="en-US" sz="900" dirty="0"/>
              <a:t>	</a:t>
            </a:r>
            <a:r>
              <a:rPr lang="en-US" sz="1800" dirty="0"/>
              <a:t>95% satisfaction</a:t>
            </a:r>
          </a:p>
          <a:p>
            <a:pPr marL="171450" indent="-17145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Sponsor satisfied – Board of Directors of OEU</a:t>
            </a:r>
          </a:p>
          <a:p>
            <a:pPr>
              <a:lnSpc>
                <a:spcPct val="91000"/>
              </a:lnSpc>
            </a:pPr>
            <a:r>
              <a:rPr lang="en-US" sz="2000" dirty="0"/>
              <a:t>	</a:t>
            </a:r>
            <a:r>
              <a:rPr lang="en-US" sz="1800" dirty="0"/>
              <a:t>100% satisfaction 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0EEE8-693C-F849-99C5-10A0793D6723}"/>
              </a:ext>
            </a:extLst>
          </p:cNvPr>
          <p:cNvSpPr txBox="1"/>
          <p:nvPr/>
        </p:nvSpPr>
        <p:spPr>
          <a:xfrm>
            <a:off x="960120" y="6199034"/>
            <a:ext cx="1954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(Carlson, 2020)</a:t>
            </a:r>
          </a:p>
        </p:txBody>
      </p:sp>
    </p:spTree>
    <p:extLst>
      <p:ext uri="{BB962C8B-B14F-4D97-AF65-F5344CB8AC3E}">
        <p14:creationId xmlns:p14="http://schemas.microsoft.com/office/powerpoint/2010/main" val="143151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F1D68-B6E3-F84D-A2CC-7A3425E9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sz="4800" dirty="0"/>
              <a:t>3. Project assessment</a:t>
            </a:r>
            <a:br>
              <a:rPr lang="en-US" dirty="0"/>
            </a:br>
            <a:r>
              <a:rPr lang="en-US" dirty="0"/>
              <a:t>	-</a:t>
            </a:r>
            <a:r>
              <a:rPr lang="en-US" sz="4000" dirty="0"/>
              <a:t>triple constraints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EFA596E6-D274-46D2-A312-0AC9887849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858750"/>
              </p:ext>
            </p:extLst>
          </p:nvPr>
        </p:nvGraphicFramePr>
        <p:xfrm>
          <a:off x="702365" y="2703443"/>
          <a:ext cx="10526023" cy="3406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783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55CF-CEB6-3A4C-9462-14AA7F89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3. Project assessment</a:t>
            </a:r>
            <a:br>
              <a:rPr lang="en-US" dirty="0"/>
            </a:br>
            <a:r>
              <a:rPr lang="en-US" dirty="0"/>
              <a:t>	-</a:t>
            </a:r>
            <a:r>
              <a:rPr lang="en-US" sz="4400" dirty="0"/>
              <a:t>what we haven’t done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76E75-2221-6C44-898C-55E297198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13" y="2449965"/>
            <a:ext cx="10268712" cy="3593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Over budget ($30000)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0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A437-F8E2-F545-BF3F-F652A2FC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3. Project assessment</a:t>
            </a:r>
            <a:br>
              <a:rPr lang="en-US" dirty="0"/>
            </a:br>
            <a:r>
              <a:rPr lang="en-US" dirty="0"/>
              <a:t>	-</a:t>
            </a:r>
            <a:r>
              <a:rPr lang="en-US" sz="4400" dirty="0"/>
              <a:t>prospective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4F0BE-2426-FE4F-94D3-EB2929344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49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8280-1493-0048-8AD9-625DF904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FAE76-C7D9-C049-994B-75E78FE45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808" y="2562700"/>
            <a:ext cx="10268712" cy="35935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6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4E19-D404-C24F-A8A0-F4D6BB80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DB6A-5E5C-0443-BF7C-D15EA89A6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43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0E9C-001C-8441-8736-C28D0385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09030"/>
            <a:ext cx="10268712" cy="1700784"/>
          </a:xfrm>
        </p:spPr>
        <p:txBody>
          <a:bodyPr/>
          <a:lstStyle/>
          <a:p>
            <a:r>
              <a:rPr lang="en-US" dirty="0"/>
              <a:t>Picture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BAD73-5F5B-2A48-B380-1724C796D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528" y="2397252"/>
            <a:ext cx="11509201" cy="4051718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Campos, G. (2019). Collaborative learning with a reduced technical burden. Retrieved from </a:t>
            </a:r>
            <a:r>
              <a:rPr lang="en-US" sz="1600" dirty="0">
                <a:hlinkClick r:id="rId2"/>
              </a:rPr>
              <a:t>https://www.avinteractive.com/news/collaboration/fifty-room-collaboration-system-installation-cuts-support-requests-30-01-2019/</a:t>
            </a:r>
            <a:endParaRPr lang="en-US" sz="1600" dirty="0"/>
          </a:p>
          <a:p>
            <a:r>
              <a:rPr lang="en-US" sz="1600" dirty="0"/>
              <a:t>Carlson, J. (2020). How to make your resume stand out with strong achievements. Retrieved from </a:t>
            </a:r>
            <a:r>
              <a:rPr lang="en-US" sz="1600" dirty="0">
                <a:hlinkClick r:id="rId3"/>
              </a:rPr>
              <a:t>https://savviest.com/blog/how-to-make-your-resume-stand-out-with-strong-achievements/</a:t>
            </a:r>
            <a:endParaRPr lang="en-US" sz="1600" dirty="0"/>
          </a:p>
          <a:p>
            <a:r>
              <a:rPr lang="en-US" sz="1600" dirty="0"/>
              <a:t>Extron. (2022). Lecture hall system. Retrieved from https://</a:t>
            </a:r>
            <a:r>
              <a:rPr lang="en-US" sz="1600" dirty="0" err="1"/>
              <a:t>www.extron.com</a:t>
            </a:r>
            <a:r>
              <a:rPr lang="en-US" sz="1600" dirty="0"/>
              <a:t>/article/</a:t>
            </a:r>
            <a:r>
              <a:rPr lang="en-US" sz="1600" dirty="0" err="1"/>
              <a:t>lecturehallsystem</a:t>
            </a:r>
            <a:endParaRPr lang="en-US" sz="1600" dirty="0"/>
          </a:p>
          <a:p>
            <a:r>
              <a:rPr lang="en-US" sz="1600" dirty="0"/>
              <a:t>GCF Global. (2021). Getting started with the Internet. Retrieved from </a:t>
            </a:r>
            <a:r>
              <a:rPr lang="en-US" sz="1600" dirty="0">
                <a:hlinkClick r:id="rId4"/>
              </a:rPr>
              <a:t>https://edu.gcfglobal.org/en/computerbasics/getting-started-with-the-internet/1/</a:t>
            </a:r>
            <a:endParaRPr lang="en-US" sz="1600" dirty="0"/>
          </a:p>
          <a:p>
            <a:r>
              <a:rPr lang="en-US" sz="1600" dirty="0"/>
              <a:t>Katy News. (2020). 10 expected benefits of education. Retrieved from https://</a:t>
            </a:r>
            <a:r>
              <a:rPr lang="en-US" sz="1600" dirty="0" err="1"/>
              <a:t>thekatynews.com</a:t>
            </a:r>
            <a:r>
              <a:rPr lang="en-US" sz="1600" dirty="0"/>
              <a:t>/2020/01/24/10-expected-benefits-of-education/</a:t>
            </a:r>
          </a:p>
          <a:p>
            <a:r>
              <a:rPr lang="en-US" sz="1600" dirty="0"/>
              <a:t>Molinsky, A. (2022). The same manager’s guide to managing a team that’s spread out all over the world. Retrieved from </a:t>
            </a:r>
            <a:r>
              <a:rPr lang="en-US" sz="1600" dirty="0">
                <a:hlinkClick r:id="rId5"/>
              </a:rPr>
              <a:t>https://www.inc.com/andy-molinsky/manage-a-global-virtual-team-5-ways-to-make-sure-everyone-gets-along-and-gets-stuff-done.html</a:t>
            </a:r>
            <a:endParaRPr lang="en-US" sz="1600" dirty="0"/>
          </a:p>
          <a:p>
            <a:r>
              <a:rPr lang="en-US" sz="1600" dirty="0"/>
              <a:t>Smith Architects. (2015). Ipswich community buildings. Retrieved from http://</a:t>
            </a:r>
            <a:r>
              <a:rPr lang="en-US" sz="1600" dirty="0" err="1"/>
              <a:t>www.smitharchitects.com.au</a:t>
            </a:r>
            <a:r>
              <a:rPr lang="en-US" sz="1600" dirty="0"/>
              <a:t>/</a:t>
            </a:r>
            <a:r>
              <a:rPr lang="en-US" sz="1600" dirty="0" err="1"/>
              <a:t>ipswich</a:t>
            </a:r>
            <a:r>
              <a:rPr lang="en-US" sz="1600" dirty="0"/>
              <a:t>-community-buildings</a:t>
            </a:r>
          </a:p>
        </p:txBody>
      </p:sp>
    </p:spTree>
    <p:extLst>
      <p:ext uri="{BB962C8B-B14F-4D97-AF65-F5344CB8AC3E}">
        <p14:creationId xmlns:p14="http://schemas.microsoft.com/office/powerpoint/2010/main" val="377551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9E6BD-9583-4349-BC05-513D25B5A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b="1"/>
              <a:t>Overview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E9288F-35F1-4298-8AB2-A2253E387F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215315"/>
              </p:ext>
            </p:extLst>
          </p:nvPr>
        </p:nvGraphicFramePr>
        <p:xfrm>
          <a:off x="123568" y="2018598"/>
          <a:ext cx="12066907" cy="4625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220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D1F33-6B05-7141-B3A6-CE4DD979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600" dirty="0"/>
              <a:t>1. Project Objectives</a:t>
            </a:r>
            <a:br>
              <a:rPr lang="en-US" sz="4600" dirty="0"/>
            </a:br>
            <a:br>
              <a:rPr lang="en-US" sz="4600" dirty="0"/>
            </a:br>
            <a:r>
              <a:rPr lang="en-US" sz="3200" dirty="0"/>
              <a:t>Main goals – OEU’s strategic goals </a:t>
            </a:r>
            <a:br>
              <a:rPr lang="en-US" sz="3200" dirty="0"/>
            </a:br>
            <a:endParaRPr lang="en-US" sz="3200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A0249DC-E27A-4FCF-871E-1BC97DFEE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656745"/>
              </p:ext>
            </p:extLst>
          </p:nvPr>
        </p:nvGraphicFramePr>
        <p:xfrm>
          <a:off x="5424616" y="643467"/>
          <a:ext cx="6285685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87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244A6-A1FF-AE47-93D9-2A6077D75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600" dirty="0"/>
              <a:t>1. Project Objectives</a:t>
            </a:r>
            <a:br>
              <a:rPr lang="en-US" sz="4600" dirty="0"/>
            </a:br>
            <a:br>
              <a:rPr lang="en-US" sz="4600" dirty="0"/>
            </a:br>
            <a:r>
              <a:rPr lang="en-US" sz="3200" dirty="0"/>
              <a:t>triple constraints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71A652-7A99-4498-997E-2241EE7DAB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684007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100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AF21-BF14-734D-BF3F-DA2474CD3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600" dirty="0"/>
              <a:t>1. Project Objectives</a:t>
            </a:r>
            <a:br>
              <a:rPr lang="en-US" sz="4600" dirty="0"/>
            </a:br>
            <a:br>
              <a:rPr lang="en-US" sz="4600" dirty="0"/>
            </a:br>
            <a:r>
              <a:rPr lang="en-US" sz="3200" dirty="0"/>
              <a:t>To achieve the goals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2768233-C936-4DFE-9382-EDB8BFD9C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733011"/>
              </p:ext>
            </p:extLst>
          </p:nvPr>
        </p:nvGraphicFramePr>
        <p:xfrm>
          <a:off x="4895850" y="457200"/>
          <a:ext cx="6800850" cy="592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567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58FB36D-73B3-45EF-8CD4-221CCC8BE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7835D7-DF12-420F-843A-1C5083D2B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D67A7-8226-AD43-9E45-9DE7EE99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64205"/>
            <a:ext cx="10268712" cy="170078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2. Project  summary</a:t>
            </a:r>
            <a:r>
              <a:rPr lang="zh-CN" altLang="en-US" sz="6000" dirty="0"/>
              <a:t> </a:t>
            </a:r>
            <a:br>
              <a:rPr lang="en-AU" altLang="zh-CN" sz="5600" dirty="0"/>
            </a:br>
            <a:r>
              <a:rPr lang="en-AU" altLang="zh-CN" sz="5600" dirty="0"/>
              <a:t>	</a:t>
            </a:r>
            <a:r>
              <a:rPr lang="en-AU" altLang="zh-CN" sz="5300" dirty="0"/>
              <a:t> study centres</a:t>
            </a:r>
            <a:br>
              <a:rPr lang="en-AU" altLang="zh-CN" sz="5600" dirty="0"/>
            </a:br>
            <a:endParaRPr lang="en-US" sz="5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189CF26-F563-FB41-B464-FD491ADA2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22" r="8490" b="2"/>
          <a:stretch/>
        </p:blipFill>
        <p:spPr>
          <a:xfrm>
            <a:off x="7533136" y="2852382"/>
            <a:ext cx="4012870" cy="3364792"/>
          </a:xfrm>
          <a:prstGeom prst="rect">
            <a:avLst/>
          </a:prstGeom>
        </p:spPr>
      </p:pic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739C312C-B7D4-4471-B38B-5F538A145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157428"/>
              </p:ext>
            </p:extLst>
          </p:nvPr>
        </p:nvGraphicFramePr>
        <p:xfrm>
          <a:off x="960120" y="2784143"/>
          <a:ext cx="5782586" cy="3433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7AAB22-3A71-E440-92CD-02C7D42FC669}"/>
              </a:ext>
            </a:extLst>
          </p:cNvPr>
          <p:cNvSpPr txBox="1"/>
          <p:nvPr/>
        </p:nvSpPr>
        <p:spPr>
          <a:xfrm>
            <a:off x="9759436" y="6168255"/>
            <a:ext cx="18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(Molinsky, 2022)</a:t>
            </a:r>
          </a:p>
        </p:txBody>
      </p:sp>
    </p:spTree>
    <p:extLst>
      <p:ext uri="{BB962C8B-B14F-4D97-AF65-F5344CB8AC3E}">
        <p14:creationId xmlns:p14="http://schemas.microsoft.com/office/powerpoint/2010/main" val="3580472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65D6E-4649-394E-8926-8CE310B5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45" y="693380"/>
            <a:ext cx="10268712" cy="170078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2. Project  summary</a:t>
            </a:r>
            <a:r>
              <a:rPr lang="zh-CN" altLang="en-US" sz="6000" dirty="0"/>
              <a:t> </a:t>
            </a:r>
            <a:br>
              <a:rPr lang="en-AU" altLang="zh-CN" sz="5600" dirty="0"/>
            </a:br>
            <a:r>
              <a:rPr lang="en-AU" altLang="zh-CN" sz="5600" dirty="0"/>
              <a:t>	</a:t>
            </a:r>
            <a:r>
              <a:rPr lang="en-AU" altLang="zh-CN" sz="5300" dirty="0"/>
              <a:t>study centres</a:t>
            </a:r>
            <a:br>
              <a:rPr lang="en-AU" altLang="zh-CN" sz="5600" dirty="0"/>
            </a:br>
            <a:r>
              <a:rPr lang="zh-CN" altLang="en-US" sz="5600" dirty="0"/>
              <a:t> </a:t>
            </a:r>
            <a:endParaRPr lang="en-US" sz="5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42DAB-453E-6C46-9A01-4922DD53A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869303" cy="3593592"/>
          </a:xfrm>
        </p:spPr>
        <p:txBody>
          <a:bodyPr>
            <a:normAutofit lnSpcReduction="10000"/>
          </a:bodyPr>
          <a:lstStyle/>
          <a:p>
            <a:pPr>
              <a:lnSpc>
                <a:spcPct val="91000"/>
              </a:lnSpc>
            </a:pPr>
            <a:r>
              <a:rPr lang="en-US" sz="2800" b="1" dirty="0"/>
              <a:t>Study centre</a:t>
            </a:r>
          </a:p>
          <a:p>
            <a:pPr>
              <a:lnSpc>
                <a:spcPct val="91000"/>
              </a:lnSpc>
            </a:pPr>
            <a:r>
              <a:rPr lang="en-US" sz="2800" b="1" dirty="0"/>
              <a:t>	-videoconferencing venue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50 seats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2 large television screens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 camera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6 speakers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 microphone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49715-556B-774B-9C0F-1B0620E75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8" r="20686" b="2"/>
          <a:stretch/>
        </p:blipFill>
        <p:spPr>
          <a:xfrm>
            <a:off x="7537704" y="2264989"/>
            <a:ext cx="4654296" cy="4593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3889B-AA8D-7448-82D7-5637ACC6EF81}"/>
              </a:ext>
            </a:extLst>
          </p:cNvPr>
          <p:cNvSpPr txBox="1"/>
          <p:nvPr/>
        </p:nvSpPr>
        <p:spPr>
          <a:xfrm>
            <a:off x="10112414" y="6340131"/>
            <a:ext cx="2232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(Extron, 2022)</a:t>
            </a:r>
          </a:p>
        </p:txBody>
      </p:sp>
    </p:spTree>
    <p:extLst>
      <p:ext uri="{BB962C8B-B14F-4D97-AF65-F5344CB8AC3E}">
        <p14:creationId xmlns:p14="http://schemas.microsoft.com/office/powerpoint/2010/main" val="280778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4B642-D7C4-4B40-8716-263416EE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39287"/>
            <a:ext cx="10268712" cy="170078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2. Project  summary</a:t>
            </a:r>
            <a:r>
              <a:rPr lang="zh-CN" altLang="en-US" sz="6000" dirty="0"/>
              <a:t> </a:t>
            </a:r>
            <a:br>
              <a:rPr lang="en-AU" altLang="zh-CN" sz="5600" dirty="0"/>
            </a:br>
            <a:r>
              <a:rPr lang="en-AU" altLang="zh-CN" sz="5300" dirty="0"/>
              <a:t>	 study centres</a:t>
            </a:r>
            <a:br>
              <a:rPr lang="en-AU" altLang="zh-CN" sz="5600" dirty="0"/>
            </a:br>
            <a:r>
              <a:rPr lang="zh-CN" altLang="en-US" sz="5600" dirty="0"/>
              <a:t> </a:t>
            </a:r>
            <a:endParaRPr lang="en-US" sz="5600" dirty="0"/>
          </a:p>
        </p:txBody>
      </p:sp>
      <p:pic>
        <p:nvPicPr>
          <p:cNvPr id="6" name="Picture 5" descr="A picture containing building, outdoor, sky, house&#10;&#10;Description automatically generated">
            <a:extLst>
              <a:ext uri="{FF2B5EF4-FFF2-40B4-BE49-F238E27FC236}">
                <a16:creationId xmlns:a16="http://schemas.microsoft.com/office/drawing/2014/main" id="{077BC6C9-92B9-304D-83B8-C0893542C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9" r="29433" b="-2"/>
          <a:stretch/>
        </p:blipFill>
        <p:spPr>
          <a:xfrm>
            <a:off x="7537704" y="2264989"/>
            <a:ext cx="4654296" cy="4593011"/>
          </a:xfrm>
          <a:prstGeom prst="rect">
            <a:avLst/>
          </a:prstGeom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2B41BE7-4F56-47F6-817A-8672E4DAA7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449556"/>
              </p:ext>
            </p:extLst>
          </p:nvPr>
        </p:nvGraphicFramePr>
        <p:xfrm>
          <a:off x="960120" y="2587752"/>
          <a:ext cx="5869303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18C02D-AB1E-A648-B2E8-07BE022BC905}"/>
              </a:ext>
            </a:extLst>
          </p:cNvPr>
          <p:cNvSpPr txBox="1"/>
          <p:nvPr/>
        </p:nvSpPr>
        <p:spPr>
          <a:xfrm>
            <a:off x="9597522" y="2582803"/>
            <a:ext cx="259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(Smith Architects, 2015)</a:t>
            </a:r>
          </a:p>
        </p:txBody>
      </p:sp>
    </p:spTree>
    <p:extLst>
      <p:ext uri="{BB962C8B-B14F-4D97-AF65-F5344CB8AC3E}">
        <p14:creationId xmlns:p14="http://schemas.microsoft.com/office/powerpoint/2010/main" val="231002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42588-432A-0F48-80B6-6BC7AE996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BD8C7-8E0A-5D4B-AF6F-52061142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136" y="1270944"/>
            <a:ext cx="6222381" cy="156398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2. Project  summary</a:t>
            </a:r>
            <a:br>
              <a:rPr lang="en-US" sz="3600" dirty="0"/>
            </a:br>
            <a:r>
              <a:rPr lang="en-US" sz="3600" dirty="0"/>
              <a:t>	</a:t>
            </a:r>
            <a:r>
              <a:rPr lang="en-US" sz="3100" b="1" dirty="0"/>
              <a:t>Videoconferencing system </a:t>
            </a:r>
            <a:br>
              <a:rPr lang="en-US" sz="3600" b="1" dirty="0"/>
            </a:br>
            <a:r>
              <a:rPr lang="zh-CN" altLang="en-US" sz="3600" dirty="0"/>
              <a:t> </a:t>
            </a:r>
            <a:br>
              <a:rPr lang="en-AU" altLang="zh-CN" sz="3600" dirty="0"/>
            </a:br>
            <a:r>
              <a:rPr lang="zh-CN" altLang="en-US" sz="3600" dirty="0"/>
              <a:t> </a:t>
            </a:r>
            <a:endParaRPr lang="en-US" sz="3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A022-CA21-AD4A-BC13-7754B0E9E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3" y="2725291"/>
            <a:ext cx="5686425" cy="3468278"/>
          </a:xfrm>
        </p:spPr>
        <p:txBody>
          <a:bodyPr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400" b="1" dirty="0"/>
              <a:t>Videoconferencing system </a:t>
            </a:r>
          </a:p>
          <a:p>
            <a:pPr>
              <a:lnSpc>
                <a:spcPct val="91000"/>
              </a:lnSpc>
            </a:pPr>
            <a:r>
              <a:rPr lang="en-US" sz="1200" dirty="0"/>
              <a:t>	</a:t>
            </a:r>
            <a:r>
              <a:rPr lang="en-US" sz="2000" dirty="0"/>
              <a:t>-two-way classes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Studio end</a:t>
            </a:r>
          </a:p>
          <a:p>
            <a:pPr>
              <a:lnSpc>
                <a:spcPct val="91000"/>
              </a:lnSpc>
            </a:pPr>
            <a:r>
              <a:rPr lang="en-US" sz="1600" dirty="0"/>
              <a:t>	Lecturer delivers classes</a:t>
            </a:r>
          </a:p>
          <a:p>
            <a:pPr>
              <a:lnSpc>
                <a:spcPct val="91000"/>
              </a:lnSpc>
            </a:pPr>
            <a:r>
              <a:rPr lang="en-US" sz="1600" dirty="0"/>
              <a:t>	Live footage of every study </a:t>
            </a:r>
            <a:r>
              <a:rPr lang="en-US" sz="1600" dirty="0" err="1"/>
              <a:t>centre</a:t>
            </a:r>
            <a:endParaRPr lang="en-US" sz="1600" dirty="0"/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Study </a:t>
            </a:r>
            <a:r>
              <a:rPr lang="en-US" sz="1800" b="1" dirty="0" err="1"/>
              <a:t>centre</a:t>
            </a:r>
            <a:r>
              <a:rPr lang="en-US" sz="1800" b="1" dirty="0"/>
              <a:t> end</a:t>
            </a:r>
          </a:p>
          <a:p>
            <a:pPr>
              <a:lnSpc>
                <a:spcPct val="91000"/>
              </a:lnSpc>
            </a:pPr>
            <a:r>
              <a:rPr lang="en-US" sz="1600" dirty="0"/>
              <a:t>	Up to 50 students per class</a:t>
            </a:r>
          </a:p>
          <a:p>
            <a:pPr>
              <a:lnSpc>
                <a:spcPct val="91000"/>
              </a:lnSpc>
            </a:pPr>
            <a:r>
              <a:rPr lang="en-US" sz="1600" dirty="0"/>
              <a:t>	Ask questions and interact with lecturer</a:t>
            </a:r>
          </a:p>
          <a:p>
            <a:pPr marL="514350" indent="-514350">
              <a:lnSpc>
                <a:spcPct val="91000"/>
              </a:lnSpc>
              <a:buAutoNum type="arabicPeriod"/>
            </a:pPr>
            <a:endParaRPr lang="en-US" sz="1200" dirty="0"/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44254-6BF0-8F49-83D3-A9DFE673062B}"/>
              </a:ext>
            </a:extLst>
          </p:cNvPr>
          <p:cNvSpPr txBox="1"/>
          <p:nvPr/>
        </p:nvSpPr>
        <p:spPr>
          <a:xfrm>
            <a:off x="385534" y="6183644"/>
            <a:ext cx="177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(Campos, 2019)</a:t>
            </a:r>
          </a:p>
        </p:txBody>
      </p:sp>
    </p:spTree>
    <p:extLst>
      <p:ext uri="{BB962C8B-B14F-4D97-AF65-F5344CB8AC3E}">
        <p14:creationId xmlns:p14="http://schemas.microsoft.com/office/powerpoint/2010/main" val="4229988644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801</Words>
  <Application>Microsoft Office PowerPoint</Application>
  <PresentationFormat>Widescreen</PresentationFormat>
  <Paragraphs>137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Franklin Gothic Demi Cond</vt:lpstr>
      <vt:lpstr>Franklin Gothic Medium</vt:lpstr>
      <vt:lpstr>Wingdings</vt:lpstr>
      <vt:lpstr>JuxtaposeVTI</vt:lpstr>
      <vt:lpstr>Project Closure                       -Hybrid Campus                             by OEU</vt:lpstr>
      <vt:lpstr>Overview</vt:lpstr>
      <vt:lpstr>1. Project Objectives  Main goals – OEU’s strategic goals  </vt:lpstr>
      <vt:lpstr>1. Project Objectives  triple constraints</vt:lpstr>
      <vt:lpstr>1. Project Objectives  To achieve the goals</vt:lpstr>
      <vt:lpstr>2. Project  summary    study centres </vt:lpstr>
      <vt:lpstr>2. Project  summary   study centres  </vt:lpstr>
      <vt:lpstr>2. Project  summary    study centres  </vt:lpstr>
      <vt:lpstr>2. Project  summary  Videoconferencing system     </vt:lpstr>
      <vt:lpstr>2. Project  summary  Videoconferencing system   </vt:lpstr>
      <vt:lpstr>2. Project  summary   support </vt:lpstr>
      <vt:lpstr>2. Project summary  benefits</vt:lpstr>
      <vt:lpstr>3. Project assessment  -what we have done well</vt:lpstr>
      <vt:lpstr>3. Project assessment  -triple constraints</vt:lpstr>
      <vt:lpstr>3. Project assessment  -what we haven’t done well</vt:lpstr>
      <vt:lpstr>3. Project assessment  -prospective benefit</vt:lpstr>
      <vt:lpstr>4. Lessons learned</vt:lpstr>
      <vt:lpstr>Conclusion</vt:lpstr>
      <vt:lpstr>Picture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Closure                       -Hybrid Campus                             by OEU</dc:title>
  <dc:creator>Yidie Hu</dc:creator>
  <cp:lastModifiedBy>秦 睿</cp:lastModifiedBy>
  <cp:revision>30</cp:revision>
  <dcterms:created xsi:type="dcterms:W3CDTF">2022-01-16T09:22:04Z</dcterms:created>
  <dcterms:modified xsi:type="dcterms:W3CDTF">2022-01-18T04:15:16Z</dcterms:modified>
</cp:coreProperties>
</file>